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notesSlides/notesSlide1.xml" ContentType="application/vnd.openxmlformats-officedocument.presentationml.notesSlide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7"/>
  </p:notesMasterIdLst>
  <p:sldIdLst>
    <p:sldId id="258" r:id="rId2"/>
    <p:sldId id="392" r:id="rId3"/>
    <p:sldId id="393" r:id="rId4"/>
    <p:sldId id="394" r:id="rId5"/>
    <p:sldId id="382" r:id="rId6"/>
    <p:sldId id="384" r:id="rId7"/>
    <p:sldId id="259" r:id="rId8"/>
    <p:sldId id="385" r:id="rId9"/>
    <p:sldId id="293" r:id="rId10"/>
    <p:sldId id="395" r:id="rId11"/>
    <p:sldId id="331" r:id="rId12"/>
    <p:sldId id="318" r:id="rId13"/>
    <p:sldId id="397" r:id="rId14"/>
    <p:sldId id="398" r:id="rId15"/>
    <p:sldId id="321" r:id="rId16"/>
    <p:sldId id="322" r:id="rId17"/>
    <p:sldId id="334" r:id="rId18"/>
    <p:sldId id="399" r:id="rId19"/>
    <p:sldId id="325" r:id="rId20"/>
    <p:sldId id="333" r:id="rId21"/>
    <p:sldId id="400" r:id="rId22"/>
    <p:sldId id="326" r:id="rId23"/>
    <p:sldId id="332" r:id="rId24"/>
    <p:sldId id="327" r:id="rId25"/>
    <p:sldId id="363" r:id="rId26"/>
    <p:sldId id="335" r:id="rId27"/>
    <p:sldId id="368" r:id="rId28"/>
    <p:sldId id="330" r:id="rId29"/>
    <p:sldId id="364" r:id="rId30"/>
    <p:sldId id="365" r:id="rId31"/>
    <p:sldId id="366" r:id="rId32"/>
    <p:sldId id="367" r:id="rId33"/>
    <p:sldId id="328" r:id="rId34"/>
    <p:sldId id="329" r:id="rId35"/>
    <p:sldId id="343" r:id="rId36"/>
    <p:sldId id="344" r:id="rId37"/>
    <p:sldId id="401" r:id="rId38"/>
    <p:sldId id="407" r:id="rId39"/>
    <p:sldId id="408" r:id="rId40"/>
    <p:sldId id="409" r:id="rId41"/>
    <p:sldId id="402" r:id="rId42"/>
    <p:sldId id="410" r:id="rId43"/>
    <p:sldId id="412" r:id="rId44"/>
    <p:sldId id="413" r:id="rId45"/>
    <p:sldId id="414" r:id="rId46"/>
    <p:sldId id="418" r:id="rId47"/>
    <p:sldId id="419" r:id="rId48"/>
    <p:sldId id="362" r:id="rId49"/>
    <p:sldId id="420" r:id="rId50"/>
    <p:sldId id="369" r:id="rId51"/>
    <p:sldId id="370" r:id="rId52"/>
    <p:sldId id="371" r:id="rId53"/>
    <p:sldId id="302" r:id="rId54"/>
    <p:sldId id="421" r:id="rId55"/>
    <p:sldId id="423" r:id="rId56"/>
    <p:sldId id="424" r:id="rId57"/>
    <p:sldId id="303" r:id="rId58"/>
    <p:sldId id="304" r:id="rId59"/>
    <p:sldId id="305" r:id="rId60"/>
    <p:sldId id="426" r:id="rId61"/>
    <p:sldId id="427" r:id="rId62"/>
    <p:sldId id="428" r:id="rId63"/>
    <p:sldId id="376" r:id="rId64"/>
    <p:sldId id="377" r:id="rId65"/>
    <p:sldId id="378" r:id="rId66"/>
    <p:sldId id="379" r:id="rId67"/>
    <p:sldId id="374" r:id="rId68"/>
    <p:sldId id="375" r:id="rId69"/>
    <p:sldId id="443" r:id="rId70"/>
    <p:sldId id="444" r:id="rId71"/>
    <p:sldId id="445" r:id="rId72"/>
    <p:sldId id="446" r:id="rId73"/>
    <p:sldId id="438" r:id="rId74"/>
    <p:sldId id="441" r:id="rId75"/>
    <p:sldId id="437" r:id="rId76"/>
    <p:sldId id="442" r:id="rId77"/>
    <p:sldId id="380" r:id="rId78"/>
    <p:sldId id="381" r:id="rId79"/>
    <p:sldId id="430" r:id="rId80"/>
    <p:sldId id="429" r:id="rId81"/>
    <p:sldId id="448" r:id="rId82"/>
    <p:sldId id="436" r:id="rId83"/>
    <p:sldId id="433" r:id="rId84"/>
    <p:sldId id="434" r:id="rId85"/>
    <p:sldId id="435" r:id="rId86"/>
    <p:sldId id="447" r:id="rId87"/>
    <p:sldId id="352" r:id="rId88"/>
    <p:sldId id="353" r:id="rId89"/>
    <p:sldId id="354" r:id="rId90"/>
    <p:sldId id="449" r:id="rId91"/>
    <p:sldId id="450" r:id="rId92"/>
    <p:sldId id="451" r:id="rId93"/>
    <p:sldId id="452" r:id="rId94"/>
    <p:sldId id="355" r:id="rId95"/>
    <p:sldId id="356" r:id="rId96"/>
    <p:sldId id="454" r:id="rId97"/>
    <p:sldId id="455" r:id="rId98"/>
    <p:sldId id="456" r:id="rId99"/>
    <p:sldId id="458" r:id="rId100"/>
    <p:sldId id="357" r:id="rId101"/>
    <p:sldId id="460" r:id="rId102"/>
    <p:sldId id="462" r:id="rId103"/>
    <p:sldId id="463" r:id="rId104"/>
    <p:sldId id="359" r:id="rId105"/>
    <p:sldId id="360" r:id="rId106"/>
    <p:sldId id="470" r:id="rId107"/>
    <p:sldId id="465" r:id="rId108"/>
    <p:sldId id="464" r:id="rId109"/>
    <p:sldId id="466" r:id="rId110"/>
    <p:sldId id="467" r:id="rId111"/>
    <p:sldId id="388" r:id="rId112"/>
    <p:sldId id="390" r:id="rId113"/>
    <p:sldId id="391" r:id="rId114"/>
    <p:sldId id="468" r:id="rId115"/>
    <p:sldId id="469" r:id="rId1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896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606"/>
    <a:srgbClr val="FF3300"/>
    <a:srgbClr val="E89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52" autoAdjust="0"/>
  </p:normalViewPr>
  <p:slideViewPr>
    <p:cSldViewPr>
      <p:cViewPr varScale="1">
        <p:scale>
          <a:sx n="101" d="100"/>
          <a:sy n="101" d="100"/>
        </p:scale>
        <p:origin x="1872" y="102"/>
      </p:cViewPr>
      <p:guideLst>
        <p:guide pos="489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22:52:2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22:52:2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04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05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06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07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08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09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10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11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12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13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2:50:4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14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15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16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17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18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19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20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21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22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23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50,'2'0,"2"0,3 0,2-1,4-2,3 1,0 0,-3 0,-1-2,7-2,1-2,-1 0,-1 1,-2 3,-3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2:51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24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3221,'6'-3,"-1"0,0-1,0 0,0 1,0-1,-1-1,5-4,25-36,-29 38,0 0,-1-1,-1 1,1 0,0-1,2-14,6-39,-10 44,1 1,1-1,7-21,-5 26,11-18,0 0,-8 15,19-26,-18 29,-1-1,14-27,-17 26,-1 0,-1 0,0-1,-1 1,-1-1,0 1,-1-27,6-57,-3 64,11-57,-11 73,1 1,1 1,10-22,-5 16,-1-1,-1 1,-1-2,-1 0,-1 0,4-47,-10 71,1-1,-1 1,0-1,0 1,0-1,0 0,0 0,0 1,-1-1,1 1,0-1,0 1,0-1,0 0,-1 1,1-1,0 1,0-1,-2 0,2 1,0 0,-1 0,1 0,0 0,-1 0,1 0,0 0,-1 0,1 0,0 0,0 1,-1-1,1 0,-1 0,1 0,0 0,-1 0,1 1,0-1,0 0,-1 0,1 0,0 1,-1-1,-3 4,0 1,-5 8,7-11,-10 14,-18 26,27-35,0-1,0 0,0 1,1-1,-3 11,-3 25,3 0,0 51,5-54,2-14,-2 0,-1 1,-6 30,6-54,1 1,-2-1,2 0,-1 0,0 0,0 0,-1 0,1 0,0 0,-1 0,0 0,1-1,-1 1,0-1,0 1,0-1,0 0,0 1,0-1,-1 0,1 0,0-1,0 1,-5 1,7-2,-1 0,1 0,-1 0,1 0,-1 0,1 0,0-1,-1 1,1 0,-1 0,0 0,1 0,0 0,-1-1,1 1,0 0,-1 0,1 0,0-1,-1 1,1 0,0-1,0 1,-1 0,1-1,-1 1,1 0,0-1,0 1,0 0,-1-1,1 0,0 1,0-1,0 1,0 0,0-1,1-18,-1 19,28-127,-7 37,4-13,-23 96,1 1,-1-1,1 0,0 1,1 0,-1 0,7-7,10-18,-5 0,13-32,-19 40,-5 15,0-1,-1-1,-1 2,0-2,2-13,-3-10,5-45,-1 42,14-44,-22 90,-1 1,-1-1,0 1,-9 14,8-13,-4 6,10-17,-1 0,0-1,1 1,-1 0,1-1,-1 1,1 0,-1-1,0 1,0-1,1 1,-1-1,0 1,0-1,0 0,1 1,-1-1,-1 0,1 0,0 0,1 0,-1 0,0 0,1 0,-1 0,1 0,-1 0,0 0,1 0,-1-1,0 1,1 0,-1 0,1-1,-1 1,1 0,-1-1,1 1,-1-1,0 1,1-2,-1 1,0 0,0-1,0 1,1 0,-1 0,1-1,-2-2,2 0,-1 0,1-1,0 1,0 0,0-5,14-55,0 4,-14 57,1 0,-1 0,1 0,0 0,0 0,0 1,0-1,1 0,-1 0,1 1,0 0,0-1,-1 1,2-1,-1 1,0 0,1 0,-1 1,1-1,-1 0,1 0,0 1,3-2,-3 2,0 0,-1-1,1 1,0-1,0 0,-1 0,0 0,0 0,1 0,-1-1,0 1,0-1,-1 1,1-1,-1 1,1-2,-1 2,1-5,10-27,9-52,-9 36,-10 39,0 1,-1 0,0-1,-1-9,-6-43,1 20,2-12,3 183,-11-47,10-79,2 0,-2 1,1 0,0 1,0-2,-1 1,0 0,1 0,-2 0,0 3,2-6,0 0,0 0,-1 0,1 0,0 1,0-1,0 0,0 0,0 0,0 0,0 0,0 1,-1-1,1 0,0 0,-1 0,1 0,0 0,0 0,0 0,0 0,0 0,-1 0,1 0,0 0,0 0,0 0,0 0,-1 0,1 0,0 0,0 0,0 0,-1 0,-3-5,0-10,1-10,2 1,2-27,1 9,-2 32,1-1,3-10,1-9,14-85,2-27,-17 33,-2 51,-2 54,0-1,1 1,-1-1,1 1,0 0,0 0,1 0,0 0,-1-1,2 1,-1 1,0-1,1 0,5-6,30-30,52-44,-88 82,1-1,0 0,0 0,0 0,-1 0,0 0,0 0,0-1,0 1,-1-1,1 1,-1-1,0 0,0 1,0-1,-1 0,0 0,1 1,-1-6,-1-18,6-106,-3 117,1-1,0 0,2 1,0 0,14-30,-18 43,21-38,-2-1,17-55,-31 76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25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1 613,'1'-16,"1"1,0-1,1 1,1 0,6-17,-6 25,-1-1,1 1,7-10,4-8,9-22,-2-2,16-56,-34 93,0 1,1 0,0 1,1 0,1-1,0 1,12-13,-15 18,-1 1,0-1,0 1,-1-1,1 0,-1 0,3-9,-3 3,0 0,1-18,1 13,-4 14,1-1,-1 1,1 0,-1-1,0 1,0-4,0 6,0 0,0 0,0-1,0 1,0 0,0 0,0 0,-1 0,1 0,0-1,0 1,0 0,0 0,0 0,0 0,0 0,-1 0,1 0,0 0,0-1,0 1,0 0,0 0,-1 0,1 0,0 0,-1 0,1 0,0 0,0 0,0 0,0 0,-1 0,1 0,0 0,0 0,0 0,0 0,-1 0,1 0,0 0,0 0,0 1,0-1,0 0,-1 0,1 0,0 0,0 0,0 0,0 0,0 1,0-1,0 0,0 0,-1 0,-7 8,-40 45,41-43,8-8,6-5,2-2,-2 0,2-1,-2 0,9-8,-10 8,1 0,-1 0,2 1,-1-1,10-3,-17 9,1-1,-1 1,0 0,0 0,1 0,-1 0,0 0,1 0,-1 0,0-1,0 1,1 0,0 0,-1 0,0 0,0 0,1 0,-1 0,0 1,1-1,-1 0,0 0,1 0,-1 0,0 0,0 0,2 1,1 7,-2 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26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0,'3'12,"0"0,2 23,-1-4,2 18,-6-35,2 0,0 0,1 0,0 0,7 15,-7-21,12 23,-2 1,-1 1,9 40,-16-45,3 13,-2 0,2 66,-7-75,9 49,-3-30,-5-32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27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0,'0'4,"1"-1,0 0,-1 1,1-1,0 0,1 0,-1 0,1 0,2 3,2 5,-3-4,6 10,0 1,1 0,24 29,-21-32,-1 1,-1 0,0 0,-2 1,0 1,-1-1,8 27,-12-33,0 0,10 15,-8-15,9 24,-11-24,0 0,1-1,12 18,23 28,-31-44,15 17,-15-19,-1-1,-1 1,0 0,6 10,-8-6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28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2197 0,'13'11,"6"6,-1 0,0 0,21 28,-27-25,-1 0,0 0,8 24,-7-14,31 53,-39-75,1 1,-1-1,1 0,1 0,0-1,0 1,1-1,0 0,0-1,1 0,0 0,-1 0,2-1,11 6,23 9,-17-8,42 27,-55-32,20 10,-24-12,-1-1,1 0,-2 1,1 0,0 0,11 11,35 49,-7-7,20 9,-57-57,1-1,1-1,0 0,21 11,23 6,-34-16,1 1,-1 1,-1 1,23 16,-39-24,0 0,0 1,-1 0,0 0,1 0,-1 0,-1 1,4 6,-2-2,-1 0,-1 0,0 1,1 10,2 15,-4-21,0-1,1 1,5 14,-5-23,-1 0,1 0,0 0,0 0,1-1,0 1,0-1,0 1,1-1,0-1,0 1,0-1,1 0,-1 1,1-2,7 5,14 6,-19-10,0 0,0 0,0-1,12 4,-2-3,0-1,0-1,24-1,-20 0,39 6,-59-7,0 1,-1-1,1 1,0-1,-1 1,1-1,0 1,-1 0,3 1,-4-2,0 1,0-1,0 0,0 0,1 0,-1 1,0-1,0 0,0 1,0-1,0 0,0 0,0 1,0-1,1 0,-1 0,0 0,0 1,0-1,0 0,0 0,0 1,0-1,0 0,-1 1,1-1,0 1,-1-1,1 1,0-1,-1 1,0-1,1 0,-1 1,1-1,0 0,-1 1,0-1,1 0,-1 1,0-1,-6 3,-1-1,1 0,-1 0,1 0,-1-1,-9 0,-51-1,51 0,-347-1,208 1,149 0,4 1,1-1,-1 0,1 0,-1-1,0 1,1 0,-4-1,6 1,0 0,0 0,1 0,-1 0,0-1,0 1,0 0,0 0,0 0,0 0,0 0,0 0,0 0,0 0,0 0,0 0,0 0,0 0,0 0,0 0,0 0,0 0,0 0,0 0,0 0,0 0,1 0,-1 0,0 0,0 0,0 0,0 0,0-1,0 1,0 0,0 0,0 0,0 0,0 0,0 0,0 0,0 0,0 0,0 0,0 0,-1 0,1 0,0 0,0 0,0 0,0 0,0 0,0-1,0 1,0 0,0 0,0 0,0 0,0 0,0 0,0 0,0 0,0 0,0 0,0 0,0 0,0 0,5-2,75-8,-45 6,-31 4,1-1,0-1,-1 0,0 1,0-1,0 0,1 0,-1 0,0-1,0 0,-1 1,0-1,1 0,4-6,2-3,0 0,13-25,-20 32,0-2,-1 1,1 0,-1 0,0-1,-1 1,0-1,0 1,-1-1,0 0,0 1,0-1,-1 0,0 1,0-1,-1 1,0 0,0 0,-1-1,0 1,1 0,-7-8,4 9,1 0,-1 0,0 1,0-1,-1 1,0 0,0 0,0 0,0 1,0 0,-1 0,0 1,1-1,-1 1,0 1,0-1,0 1,0 1,-12-1,16 1,1 0,-1 0,1 1,-1-1,1 1,-1 0,1 0,-1 0,1 0,-1 0,1 0,0 0,0 1,-2 1,1 0,0 0,0 0,0 0,1 0,-1 1,1-1,0 1,-2 3,1-1,1 0,0 1,0-1,1 1,0-1,0 1,0-1,1 1,0-1,2 10,-1-11,1 0,0 0,0 0,0-1,1 1,-1 0,1-1,1 1,-1-1,0 0,1 0,5 4,-2-1,-1-1,9 13,-14-19,-1 1,0-1,0 0,0 0,0 1,0-1,0 0,1 1,-1-1,0 0,0 1,0-1,0 0,0 1,0-1,0 0,0 1,0-1,-1 0,1 1,0-1,0 0,0 1,0-1,0 0,-1 1,1-1,0 0,0 0,0 1,-1-1,1 1,-1-1,1 0,0 0,0 1,-1-1,1 0,0 0,-1 0,1 0,0 0,-1 0,1 1,-1-1,0 0,-23 4,19-4,-114 21,100-18,-10 1,-53 2,-54-13,92 4,0 1,0 2,0 2,0 1,-72 16,-30 1,92-14,23-3,0-2,-47-3,31-3,-18-1,48 7,-1 0,-26 6,43-7,-23 2,1 0,-41-3,19 0,-270 1,300 1,-25 3,24-1,-18 0,-15-3,-71 5,90-2,-38-3,-8 2,61-1,-28 8,28-6,-21 3,31-5,-1-1,0 0,0 0,0-1,0 0,1 1,-7-3,-10-4,-1 2,0 0,0 1,-25-1,-50 5,43 1,47-1,-1 1,-14 3,14-3,0 1,-11-1,-1 0,-82 5,83-4,1-1,-1 0,0-1,0-1,-26-4,34 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29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224 2273,'28'-1,"0"-2,50-10,10-2,122-5,-210 20,1 0,0 0,0 0,0 0,-1 0,1 0,0 0,0 0,0-1,-1 1,1 0,0 0,-1-1,2 1,-2 0,1-1,-1 1,1-1,-1 1,1-1,-1 1,1-1,0 1,-1-1,1 0,-1 1,0-1,1 1,-1-3,1 1,-1 0,-1 0,1 0,0-1,0 1,-1-1,1 1,-3-4,-5-15,-2-1,-22-34,7 14,-13-31,2-1,5 0,-38-139,19-24,21-4,29 204,0 22,-2-16,1 29,1 0,-1 0,0-1,0 1,1 0,-2 0,1 0,0 0,-1 0,1 0,-1 0,0 1,1-1,-1 0,0 1,0 0,-2-3,-5 0,1-1,-17-6,22 9,-27-9,12 4,-23-11,36 15,0-1,0 1,0 0,0-1,1 0,0 0,-1 0,-4-8,4 5,0 0,1-1,0 1,1-1,-1 0,2 0,-1 0,1-1,0 1,1 0,1-1,-1 1,1-1,1-11,5-11,12-38,-12 47,1 1,-3-1,0 0,1-36,-7 22,-2 0,-14-57,-28-67,44 155,-25-70,21 60,-1 0,-17-25,22 38,0 0,1 0,0 0,-1-1,1 1,1 0,-1-1,-1-3,2 6,0-1,0 0,0 0,1 0,-1 1,0-1,0 0,0 1,1-1,-1 0,0 0,1 1,-1-1,1 0,-1 1,0-1,2 0,-2 1,1-1,-1 1,1-1,-1 1,1-1,0 1,0-1,0 1,-1 0,1 0,0-1,1 1,13-5,1 1,24-3,-34 6,-1 0,0 0,0 1,1-1,-1 1,10 1,-14-1,1 0,-1 1,0-1,0 0,0 1,0-1,0 1,1 0,-1-1,0 1,0 0,-1-1,2 1,-1 0,-1 0,1 0,0-1,0 1,-1 1,1-1,0 0,-1 0,0 0,1 0,-1 0,0 0,1 0,-1 1,1 1,-1 4,1 1,-2 10,1-8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30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59,'10'0,"1"-1,-1-1,0 0,11-3,-10 2,0 1,0 0,13-2,-7 5,1 0,19 3,-18-1,23 0,-19-3,44-1,-60 1,1-1,0-1,-1 1,0-1,0 0,12-5,-4 0,0 1,27-8,-34 12,0 1,1-1,0 1,-1 1,1-1,16 2,71 7,-55-2,-27-5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35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1,'3'4,"0"0,-1 0,1 0,-1 0,1 1,-1-1,1 7,10 35,-11-36,9 50,-2-1,3 81,-11-111,4 318,-6-213,2 191,-2-308,-1-1,-3 21,2-19,-1 25,4 3,0-20,-7 51,2-21,1 1,4 87,1-66,-1 971,1-1033,0 0,0 0,7 28,16 44,-11-45,18 56,-17-58,19 84,-29-105,-2 0,2-1,1 1,10 33,-13-51,-1 1,2 0,-2 0,1 1,0-2,-1 1,1 0,1 0,-1-2,0 2,0-1,2 0,-2 0,1 0,0-1,-1 0,1 1,-1-1,2 1,-1-2,0 1,0-1,0 1,0-1,0 1,0-2,0 1,3-1,0 0,-1 1,1-2,-1 1,0-2,0 1,0-1,0 0,-1 0,1 1,-1-3,1 2,-1-1,0 0,0-1,5-6,-3 1,0-2,0 0,0 0,-1 0,5-22,-2 5,5-43,7-159,-20 230,0-166,0 161,-1 0,-1 0,1 1,-1-1,-2-7,-2-5,-6-22,2-1,1 0,-6-70,14 96,1 0,1 2,3-25,11-44,-15 80,31-163,-25 124,-2-2,-1-41,-3 59,-2 2,0 0,-6-28,-22-67,29 115,-17-61,-19-80,29 102,3 1,-1-75,4 59,-1 1,-4 0,-15-77,10 44,4 23,6 40,-1-54,3 80,0-20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36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279 0,'2'52,"12"77,-8-74,-2-27,5 44,0 79,-8-100,-3 121,-1-149,0-1,-2 0,-5 23,-7 30,9-22,2-1,-1 82,9-72,-3 67,0-123,0 2,0-1,0-1,-1 1,0-1,0 1,0-1,-1 0,-4 8,-4 5,-20 24,23-32,2-4,0 0,0 1,0-1,-1-1,1 0,-16 10,18-15,0 2,0-1,-1-1,1 0,0 1,-1-1,1 0,-1 0,1-1,-1 0,1 0,-1 0,0 0,1-1,-4-1,5 0,-1 1,2 1,0-2,-1 1,1-1,0 1,-1-1,1 0,0 0,0 1,-1-2,2 1,-3-4,1 2,1 0,0-1,0 0,0 1,0-1,0 1,0-9,-1-5,1 1,1-1,1-30,0 45,0-35,0-5,2 1,9-61,-4 47,3-88,-9 125,2-13,10-52,-7 45,4-46,-4 29,-3 14,-2 24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37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2:25.181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38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39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40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4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42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43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44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45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105 487,'7'-105,"1"19,-8 73,1-1,-5-22,4 31,-1 1,0 0,0 1,0-2,0 1,-1 0,1 1,-1-2,0 2,0-1,0 1,-5-6,0 1,1 0,0 0,0-1,1 1,0-2,-8-18,-24-49,29 56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46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47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3:18.863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48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49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50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5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52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53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0,'2'3,"4"1,3-1,2 3,3 0,1 2,-1-1,2 0,-1-3,0-1,0-2,0-1,0 0,-1 0,3 0,1 3,0 0,-4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54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55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56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57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3:26.79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58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59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1 820,'2'-11,"4"-27,3-36,2-14,3-15,-2 5,-3 7,-3 10,-2 14,-3 14,0 15,-1 10,-1 7,1 4,-1 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60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6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62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0 191,'1'-4,"0"3,-1-2,1 0,0 0,0 1,0 0,0-1,0 0,0 1,2 1,1-6,1 0,15-21,0 1,30-30,-46 53,1 0,-2 1,1 0,1 0,-1 0,1 0,-1 1,1 0,0 0,9-2,-6 2,2 1,-2 0,2 1,-1 0,10 2,-6 0,-3 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63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64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65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66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67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3:31.038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68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69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70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71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72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73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74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75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1,'596'0,"-581"1,0 1,28 7,-27-5,34 4,-35-8,1-1,-1-1,25-7,-23 5,1 1,24-3,194 7,-231-1,0 1,1 0,8 2,-6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76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1 401,'443'0,"-431"0,17-4,5-1,163 1,-166 4,-6-1,0-1,34-9,-20 3,-17 3,-8 3,0-1,14 0,-7 3,0 1,-1 1,1 1,25 7,67 15,-94-21,1-1,-1-1,1-1,29-2,-5-1,-35 2,1 0,-1-1,14-3,-21 3,0 1,-1 0,1-1,0 0,-1 1,0-1,1 0,0 0,0 1,-1-2,1 1,-1-1,1 1,-1-1,0 1,0 0,0-1,0 1,0-1,0 1,0-2,0 1,0 1,-1-1,2-3,-2-2,0 0,0 2,0-2,-1 1,1-1,-1 1,0 0,-1 0,-3-12,-1 3,0 0,-15-24,-27-36,29 49,17 22,-1 1,0-1,0 1,0 0,-1-1,1 2,-1-1,0 0,1 0,-1 2,0-2,0 2,0-1,0 1,0-1,0 2,-1-1,1 1,-4 0,-8 0,1 1,1 2,-1 0,-15 6,-1-2,-7 5,24-7,-19 3,27-7,1-1,-1 1,1-1,-1 0,1-1,-1 1,-5-3,-29-13,-2 0,10 6,-34-19,39 17,1 1,-34-8,52 17,-1 1,0-1,1 2,-1-1,1 2,-1-1,0 1,1 0,-1 2,1-2,0 2,-1 0,2 1,-1-1,-9 8,-10 6,-26 18,46-30,0 0,1 1,0 0,0 1,-7 8,3 0,1-2,-2 0,1-1,-2 0,0 0,0-2,0 0,-2 0,-16 9,-31 16,31-16,24-15,1 0,-1 0,0-1,-1 1,-6 1,-9 6,11-5,3-2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77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1 674,'367'0,"-345"2,26 4,-20-2,-4-1,0 2,31-1,129-14,-141 7,-29 3,-1 0,0-2,0 0,1-1,15-6,-24 7,-1 0,0-1,-1 1,1-2,0 2,0-2,-1 0,0 1,0-1,6-8,0-4,13-27,-21 39,9-18,-2-1,7-24,-15 46,0 1,1-1,-1 0,0 0,0 1,1-1,-1 1,0-1,0 0,0 1,0-1,0-1,0 2,-1-1,1 1,0-1,-1-1,1 2,0 0,0-1,-1 1,1 0,0 0,0 0,-1-1,1 1,-1 0,0-1,1 1,0 0,0 0,-1 0,1 0,0 0,-1 0,1 0,0 0,-1 0,1 0,-4 0,0 1,1 0,0-1,-7 4,5-2,-41 17,-22 8,55-23,0-1,1 0,-23 1,16-2,0-1,-28 9,47-10,0 0,0 0,0 0,0 0,0 0,0 0,0 0,0 0,0-1,0 1,0 0,0 0,0 0,0 0,0-1,0 1,0 0,0 0,0 0,0 0,0 0,0 0,0 0,0 0,0 0,0 0,0 0,0-1,0 1,0 0,0 0,0 0,0 0,0 0,0 0,-1 0,1-1,0 1,0 0,0 0,0 0,-1 0,1 0,0 0,0 0,0 0,0 0,0 0,0 0,0 0,0 0,0 0,0 0,0 0,-1 0,1 0,0 0,0 0,0 0,0 0,0 0,0 1,0-1,0 0,0 0,9-12,16-14,-2 5,34-23,-47 36,-1-1,1-1,-1 0,0 1,12-20,-3 3,-3 6,-6 8,0 0,0 1,11-10,-14 15,-1 0,0 0,0-1,1 0,4-12,-4 9,0 1,8-11,8-9,18-31,-7 11,-31 47,0-1,-1 2,1-1,0 0,-1 0,2 1,-2-1,1 1,1-1,0 1,-2-1,1 2,1-1,3-1,-2 2,0-1,0 1,-1 0,1 0,0 1,-1-1,2 1,3 1,6 4,-1 1,0 0,24 17,-30-18,1 0,0 1,0 0,-1 0,0 1,0 0,0 1,-1 0,0 0,8 18,0 5,19 61,-9-22,-21-63,0 0,1 0,0 0,0 0,1-1,-1 0,1 1,1-2,-1 1,0-1,1-1,1 1,-1 0,13 6,19 11,15 9,-22-19,-22-10,0 1,16 8,4 5,15 10,-39-23,0 0,1 1,-1 0,-1 0,8 8,-11-12,-1-1,1 2,-1-2,0 1,1-1,-1 1,0 0,1-1,-1 1,1-1,-1 2,0-1,0-1,0 1,0-1,1 2,-1-1,0-1,0 1,0 0,-1 0,1 1,0-1,-1-1,1 1,-1 0,1-1,-1 1,1-1,0 0,-1 1,1 0,-1 0,1-1,-1 0,0 1,0-1,1 0,-3 1,-2 1,-1 0,1-1,-1 0,-7 0,7 0,-77 4,49-4,-60 11,1-1,52-6,-163-1,128-4,55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3:32.941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7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407 1,'-2'18,"1"0,-1 0,-8 27,-2 26,10 8,2-55,-4 37,0-41,-10 38,8-37,-4 29,8-39,-12 99,11-57,-19 91,20-131,0 0,1 18,1-20,-1 1,0 0,-4 15,-24 64,20-65,0 0,-9 45,5 7,-25 80,33-134,-6 40,7-38,-52 309,43-246,-5 121,18-122,-3 30,-1-92,-1-2,-1 1,-9 29,9-35,-1-4,2-11,4-4,1-1,0 1,0 0,-1-1,1 1,-1 0,1-1,-1 1,1 0,0 0,0-1,0 1,0-1,-1 1,1 0,0 0,0-1,0 1,0 0,0 0,0-2,-3-11,1-1,1 1,0-1,0 0,2-16,-1 7,1-7,1 2,1-1,0 1,12-41,-9 41,-1 1,-2-2,2-47,-3 43,13-59,-6 39,38-256,-36 222,-6 45,12-51,-13 73,-1 1,3-38,-5-41,0 11,-1 78,1 1,1 0,-1 0,1 0,1 0,3-10,7-22,-6 10,0 7,-1 0,-2 0,4-45,-9-17,1-16,3 87,-1 0,1 0,0 0,0 1,1-1,8-14,4-17,-4 10,-5 16,6-24,-6 8,-3 23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7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122 4,'-7'77,"5"-59,1 0,0-1,0 1,4 32,-2-45,0 0,1-1,-1 1,2 0,-2 0,5 9,-5-12,1-1,-1 2,0-1,1 0,0 0,-1-1,1 2,0-2,0 1,0-1,0 1,0-1,0 0,-1 0,4 1,-4-1,0-1,-1 0,1 0,-1 0,1 0,1 0,-2 0,1 0,-1 0,1 0,-1 0,1-1,0 1,0 0,-1-1,1 1,-1-1,1 1,-1 0,1-1,-1 1,1 0,0-2,0 1,0-1,-1 1,1-1,0 0,0 1,0-1,-1 0,0 1,1-4,0-2,1 0,-1-1,-1-12,-2 8,0 1,0-1,0 0,-1 1,-4-13,-1 0,7 21,0 2,1-2,-1 1,0-1,0 1,0 0,0-1,-1 2,1-1,-1-1,1 2,0-1,-1 0,-3-2,4 3,0 1,-1 0,1-1,0 1,0 0,-1-1,1 1,0 0,0-1,-1 1,1 0,0 1,0-1,-2 0,2 1,0-1,0 0,-1 1,1-1,0 0,0 1,0 0,0 0,0 0,-2 1,-1 2,0-1,0 2,1-1,-1 0,1 1,0 0,-1 0,1 0,1 1,-4 8,3-5,1 0,-1 0,1 0,0 0,1 1,0 10,1 21,0-24,0-14,0-6,1-36,7-127,-7 153,0 7,0 0,-1 1,1-2,-1-5,0 11,0 0,-1 1,1 0,0-1,0 1,0 0,-1-2,1 2,0 0,0 0,-1-1,1 1,0 0,0-1,-1 1,1 0,0-1,-1 1,1 0,-1 0,1 0,-1 0,1 0,0-1,-1 1,1 0,-1 0,0 0,1 0,0 0,-1 0,1 0,-1 0,1 0,0 0,-1 1,1-1,0 0,-1 0,0 0,1 0,-1 1,-1 0,0 0,0 1,0-2,0 1,0 1,-4 2,4 0,-1-1,1 0,-1 2,1-2,0 1,0 0,-1 1,1-2,1 2,-1-1,1 1,-1 5,2-4,-1 0,1 0,0 0,0-1,1 1,-1 0,1 0,0 1,2 5,2 4,0-1,1 0,0 0,1-1,0-1,1 2,1-2,0 0,16 19,-5-11,-1-1,28 22,-43-39,0 0,-1 1,0 0,-1-1,1 2,0-1,-1 0,1 0,-1 1,0 0,0-1,-1 2,1-2,-1 1,0 0,1 8,0 9,0-1,-2 35,-1-31,0 8,-9 63,2-45,7-44,0-1,1 1,0-1,0 0,0 1,1 0,0-1,0 0,1 0,-1 0,4 10,7 23,15 65,-19-70,-5-22,0 1,-1-1,1-1,-2 2,1 0,-2 12,-2 18,-2 43,3-45,0-24,1-1,3 32,-1-35,4 26,10 39,-9-50,-2-1,5 52,8 51,-9-90,-5-27,-2 1,1 0,0 24,-16-192,5 108,3-1,0-80,6 33,-2-87,0 168,-1 1,0 0,-1 0,-7-18,-1-8,7 18,1 1,1-1,0 0,1-22,1 19,-1 1,0 0,-5-26,-2 11,-11-46,16 78,1 10,1 10,7 117,1-15,-5-73,11 80,-8-67,-4-44,0 2,0-2,1 1,4 17,2 2,-1 0,3 53,-9-75,2 27,-2-27,-1 1,2 0,1 12,21 106,-19-104,10 31,-8-33,7 38,-13-55,0 0,1-1,4 10,-6-15,4 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8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2669,'3'-8,"-1"1,0-2,0 2,3-16,-2 0,48-238,-18-2,-31 215,3-37,4 24,12-133,-13 52,10-144,-14 264,-1 1,2 0,11-31,-5 14,37-114,3-13,-7-24,-30 116,-3 0,4-101,-13 162,0-1,-1 2,2-1,1 1,0 0,-1-1,10-17,-6 15,-1-1,-1 1,7-30,-1-17,-7 49,-4 12,0 0,1 0,-1 0,0 0,0 0,0 0,0 0,0 0,0 0,0-1,0 1,0 0,0 0,0 0,0 0,1 0,-1 0,0 0,0 0,0 0,0 0,0 0,0 0,0 0,0 0,0 0,0 0,0 1,1-1,-1 0,0 0,0 0,0 0,0 0,0 0,0 0,0 0,0 0,0 0,0 0,0 0,0 0,0 0,0 0,0 0,0 1,0-1,6 20,10 74,-10-55,0-1,22 69,-17-76,6 32,-15-54,0 1,0-1,-1 1,-1-1,1 1,-1 0,-1 0,-1 11,2-20,0 0,0 0,0 0,-1 1,1-1,0 0,-1-1,1 2,-1-1,1-1,-1 2,1-2,-1 1,1 0,-1 0,0 0,0-1,1 1,-1-1,-1 2,2-2,-1 0,0 0,0 0,1 0,-1 0,1 0,-1 0,0 0,1 0,-1 0,1 0,-1-1,1 1,-1-1,1 1,-1 0,0 0,1-1,-1 1,1 0,-1-1,1 1,0-1,-1 0,1 1,0 0,-1-1,1 1,-1-1,1 0,0 1,-1-3,-1-4,-2-1,1 0,1 0,0 0,-1-11,-3-8,0 2,3 12,0 0,-7-20,10 32,-1 1,1-1,0 0,0 0,0 1,-1-1,0 1,1 0,0-1,0 0,-1 0,1 1,-1 0,1-1,-1 1,0-1,1 1,-1 0,1 0,0-1,-1 1,1 0,-1 0,1 0,-2 0,1 0,1 0,-1 0,1 0,-1 1,1-1,-1 0,0 0,1 1,-1 0,1-1,-1 0,1 1,-1 0,1 0,-1-1,1 1,-1 0,-1 4,-1 0,1 0,-1 0,-1 8,-26 120,22-95,5-23,0-1,-7 23,10-37,0 0,0 0,0-1,0 1,0 0,0 0,0 0,0 0,0 0,0 0,0 0,0 0,0 0,-1 0,1 0,0-1,0 1,0 0,0 0,0 0,0 0,0 0,0 0,0 0,0 0,0 0,-1 0,1 0,0 0,0 0,0 0,0 0,0 0,0 0,0 0,0 0,0 0,-1 0,1 0,0 0,0 0,0 0,0 0,0 0,0 0,0 0,0 0,0 0,0 1,0-1,0 0,0 0,0 0,0 0,0 0,0 0,0 0,0 0,0 0,-2-10,1-14,2 12,1-1,0 1,0 1,1-1,1-1,5-15,5-15,-11 33,-3 7,1-2,0 1,0 1,1-1,-1 0,1 0,0 1,0-1,3-3,-5 7,0 0,1-2,-1 2,1 0,-1 0,1-1,-1 1,1 0,0 0,-1 0,1 0,0 0,-1 0,1 0,-1 0,1 0,0 0,-1 0,1 0,-1 0,1 0,0 0,0 1,-1-1,1 0,-1 0,1 2,-1-2,1 0,-1 0,1 1,0-1,-1 1,0 0,1-1,-1 0,1 3,2 0,-1 1,1 0,4 10,25 73,-17-44,34 104,-39-114,-2 0,7 54,-11-7,0-6,-3-64,0 2,2-1,-1-1,7 20,24 42,-21-50,-2 0,9 28,-13-30,-3-11,-1 1,2-1,-2-1,2 1,0 0,1-1,5 10,-10-20,0-1,-1 0,1 2,0-2,0 0,0-3,-1-1,-8-73,4 48,0-54,6 74,0 17,2 21,-2 14,-1-26,0 2,1-1,1-1,0 1,7 25,-5-22,-1 1,0 0,0-1,-1 31,-2-34,1 169,0-14,2-137,1 0,1 0,18 60,6 30,-11 25,-16-133,1 0,0 0,0-1,2 1,8 19,1 4,-8-17,-2 0,0 0,3 31,5 31,-10-74,0 0,1 0,1 0,0 0,-1 0,8 12,-7-15,-1-3,-1 1,0-1,0 2,0-2,2 8,-4-10,1 0,-1 0,0-1,0 1,0 0,0 0,0 0,0 0,0 0,0 0,0 0,0 0,0 0,0-1,-1 2,1-2,-1 1,1 1,0-2,-1 1,1-1,0 1,-1 0,1 0,-1 0,1-1,-1 1,0 0,1-1,-1 0,1 1,-1 0,0 0,-3 0,0 1,0 1,0-2,-1 1,2-2,-1 2,-1-2,-4 1,-39-2,29 1,-71-7,-15 0,82 6,1-1,-23-7,23 5,0 0,-27 1,-338 4,385-1,1 0,-1 0,1-1,-1 1,1 0,0 0,-1-1,1 0,0 0,0 1,-2-1,2 0,0 1,0-1,-2-2,3 2,-1 0,0 0,0 0,1 0,-1 0,1 0,0 0,-1-1,1 2,0-2,-1 1,1 0,-1-1,1 1,0 0,0 0,0 0,0-1,0 1,0 0,1-1,0 0,0-7,1 1,1 0,-1 1,1-1,1 0,5-8,29-43,-20 34,-16 22,-1-1,0 1,1-1,-1 0,0 0,0 1,-1-1,1 0,0 0,-1 0,0 0,0 1,0-7,0 5,-1-12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8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276 228,'-8'38,"-14"117,11 9,8-141,-9 39,4-17,-5 20,5-28,2-1,1 1,-1 45,7 145,-2-217,1-1,-4 14,0 11,3 203,2-215,8 36,-5-38,-2 1,2 25,-4 5,-3-2,-8 63,7-77,1 38,-3 18,3-51,1 53,3-60,-1-31,0-1,0 1,0 0,1 0,-1-1,0 1,1 1,-1-2,1 1,-1-1,1 1,0-1,0 2,0-2,-1 0,2 0,0 3,0-2,0-1,0 1,1-1,-1 2,-1-2,2-1,-1 2,1-1,5 1,2 0,2-1,-1 1,23-3,-21 0,45-4,8 0,-56 6,-2-1,1 1,0 1,0 0,15 6,-12-2,0 1,0 0,12 11,-15-11,1 0,0-1,-1 0,2 0,19 7,-24-12,-1 1,1-2,-1 1,1-1,8 0,-12 0,-1 0,1 0,-1-1,1 1,0 0,0-1,-1 0,1 1,-1-2,0 1,1 0,-1 1,0-2,0 1,1 0,-1-1,0 1,0-1,0 1,0 0,0-1,-1 0,2 1,-1-3,2-6,0 1,-2-1,2 0,-2-1,0 1,-1 0,0 0,0 0,-2-20,2 30,0-1,0 1,0 0,0 0,0 0,0-1,0 1,0-1,0 1,0 0,0-1,0 1,-1 0,1 0,0 0,0 0,0-1,-1 1,1 0,0-1,0 1,0 0,0 0,0 0,-1 0,1 0,0 0,0 0,0-1,-1 1,1 0,0 0,0 0,-6 7,-3 14,-25 121,28-118,-1 12,1 0,0 1,3 0,1-1,4 66,1-78,2-1,1 0,8 25,7 28,-50-174,18 43,0 0,-4-107,11-112,5 233,-1 40,1-15,0 12,2 8,2 17,0 0,-2 0,3 27,-1-11,6 113,-10-101,1-30,0-2,9 35,-6-32,5 33,-4-9,2 0,14 44,-10-40,10 63,-21-92,1-2,-3 21,0-15,3 25,5 26,14 187,-20 39,-2-151,1-124,-4 33,2-47,1 0,-2 0,1 0,-2 0,-5 13,6-17,0-1,-1 0,0 0,-1-1,1 1,0-1,-1 0,-1 0,-5 5,-10 5,-24 13,29-19,-124 76,133-82,1 0,0 0,-1-1,1 0,-1 0,0-1,-11 1,-2-2,-25-3,45 3,-12-2,1 0,-15-6,17 5,-2 0,2 1,-13-2,-143 3,95 3,73-3,0 1,-1-1,2 1,-1-1,0 1,0-1,-1-1,1 1,-1 0,1-1,0 0,0 1,-1-1,0-1,1 1,-1 0,0-1,0 0,4-4,-2 0,-1 0,0 0,1 0,-1-1,-1 0,1 0,1-10,11-81,-5 30,-4 0,-4 46,0 1,8-32,21-54,-16 60,15-78,-23 90,1 0,21-61,-27 95,-1-1,0 0,0 0,0 1,1 0,-1 0,3-4,-4 6,0 0,1-1,-1 1,0 0,0 0,0 0,1 0,-1 0,0 0,0-1,1 1,-1 0,1 0,-1 0,0 0,0 0,0 0,1 0,-1 0,0 0,0 0,1 0,-1 0,0 0,0 0,1 1,-1-1,1 0,0 1,0-1,-1 1,0 0,1-1,-1 1,0 0,1 0,-1-1,1 1,-1 0,0 0,0 0,0 0,2 10,-1 0,0 0,-1 20,-1-23,1 0,0 0,0 1,2-1,-2 0,2 0,-1 0,4 11,-1-9,0-1,-1 0,1-1,0 1,7 9,-3-6,-6-8,0 0,-1-1,2 0,0 0,-1 0,1 0,-1 0,1-1,-1 1,8 3,-10-6,1 1,0-1,0 0,-1 0,1 0,0 0,-1 0,1 0,0 0,0 0,-1 0,1 0,0-1,-1 1,1-1,0 1,-1 0,1 0,0-1,-1 1,1 0,-1-2,1 2,0-1,-1 1,1-1,-1 0,0 1,1-1,0 0,-1 1,1-1,-1 0,0 0,1 0,1-6,0 1,-1 0,3-11,-3 11,-1 4,0 0,1-1,-1 1,1 0,-1 0,2 0,-2 0,3-3,-3 4,0 1,1 0,-1-1,0 1,1 0,-1 0,1 0,-1 0,0 0,0-1,1 1,-1 0,0 0,0 0,1 0,-1-1,1 1,-1 0,0 0,0 0,1 0,-1 0,1 1,-1-1,1 1,0-1,0 0,-1 1,1 0,0-1,-1 1,1-1,-1 1,1-1,0 1,0 2,3 4,1 1,-1 1,-1-1,5 16,5 12,15 24,60 92,-68-117,-12-22,-1 2,-1 0,1 0,6 28,-7-20,1 8,-6-24,0-1,1 0,0 1,-1-2,1 1,4 7,-4-10,-1 0,1 0,-2 1,1-2,0 2,0-1,-1 0,1 1,-1-1,1 0,-1 1,-1 4,2 19,0-24,-1 0,1 0,0-1,1 1,-1-1,0 1,0 0,1 0,-1-1,2 0,-2 0,3 3,25 22,-19-20,1 0,-1-1,2 0,14 6,49 13,-58-22,0 1,0-3,0 0,1 0,22-4,-31 1,1 0,-1-1,18-8,-19 7,0 1,0 0,1 0,16-2,46 6,8-2,-77 1,0-1,-1 1,1 0,0-1,0 0,0 0,0 0,0 0,-1 0,0 0,1 0,0-1,-1 1,1-1,-1 1,0-1,0 1,0-2,0 2,0-1,0 1,1-2,-2 1,1 0,0 0,-1 0,1 0,-1-3,2-4,-1-1,0 1,-1-1,0 2,0-14,-2 3,-1 0,-2 1,1 0,-1 0,0 0,-1 1,-12-22,0-7,-20-76,33 95,0 0,1-1,-1-49,1 15,-14-231,0 111,3 52,7-237,9 232,-2 99,-9-67,-7 15,10 57,-6-44,1-115,10 176,1 0,-1 0,-6-22,-16-39,23 70,-16-57,6 19,5 12,0-1,2 0,-3-61,2 13,3 29,-4-21,4 63,1 1,-2 0,0 0,0 1,-5-10,-2-6,-61-174,65 173,1 0,0-1,-2-36,-4-22,6 55,-2-14,-19-59,18 73,-8-52,3 10,4 31,-25-69,19 67,2-2,-14-60,-4-90,29 178,2 15,0 0,0 0,0 0,0 0,0 0,0 0,0 0,0 0,0 0,0 0,0 0,-1 0,1 0,0 0,0 0,0 1,0-1,0 0,0 0,0 0,0 0,0 0,0 0,0 0,0 0,0 0,0 0,0 0,0 0,2 24,2-1,2 1,1-1,-1 0,3 0,0-1,0 0,2-1,13 20,-18-30,-1 0,1 2,-1-1,-1 0,0 0,-1 1,1 0,-2 1,2 18,-1 13,-3 66,-2-59,2-34,0 0,-2 0,1 0,-10 34,11-52,0 1,0-1,0 1,0 0,0 0,-1-1,1 1,0-1,0 0,0 1,-1 0,1 0,0-1,-1 0,1 1,0-1,-1 0,1 1,-1-1,1 1,-1-1,1 0,-1 0,0 1,1-1,-1 0,0-1,1 1,-1 0,1 0,-1 0,1 0,-1-1,1 1,-1-1,0 1,1 0,-1 0,1-1,-1 1,1 0,-2-3,-1-1,0-1,-1 0,-4-11,0-2,1-1,0 0,-6-27,-8-64,20 99,-1 8,2 4,-1 9,0 16,3 50,11 87,-9-133,-2-10,0 0,1-1,6 21,-1-7,-2 0,-1 0,4 51,-8-65,2 7,1-2,1 2,9 25,-9-35,-4-10,3 7,7 19,-6-17,7 25,-1 2,0-9,11 68,-16-66,17 55,10 25,-28-90,12 39,-3-13,-1 1,9 85,-5 2,-15-122,0-2,0 1,1 0,1 0,1-1,0 0,8 21,-9-30,-2 1,1-1,-2 1,1 0,0-1,0 9,3 43,-3-23,10 88,-9 7,-4-82,1-333,0 275,1-40,0 46,-1-1,1 1,-1 0,1-1,1 1,-1 1,0-1,3-6,-4 10,0 0,0 0,0 0,0 0,0-1,1 1,-1 0,0 0,0 0,0 0,0 0,0 0,0-1,0 1,0 0,0 0,0 0,0 0,0 0,0 0,0 0,0 0,1 0,-1 0,0 0,0 0,0 0,0 0,0 0,1 0,-1 0,0 0,0 0,0 0,0 0,0 0,0 0,0 0,0 0,0 0,0 0,1 0,1 6,0 6,-2 4,0 1,-1-1,-3 21,0-4,-4 44,-5 80,12-137,0-11,1-1,0 0,0 1,1-1,-1 0,2 1,-1-1,3 9,-4-17,0 0,0 1,0-1,0 1,0-1,1 0,-1 0,0 1,0-1,0 1,0-1,1 1,-1-1,0 0,0 0,1 0,-1 0,0 1,0-1,1 0,-1 0,1 0,-1 0,0 0,0 0,1 0,-1 0,0 0,1 0,-1 0,0 0,0 0,1 0,1 0,-2 0,1-1,1 1,-1-1,0 0,0 0,-1 0,1 0,0 0,1-1,2-4,-1 1,0-1,4-7,-1-1,-2 0,0 0,0-1,0 0,-2 0,2-16,-4 18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8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133 1,'0'390,"0"-389,0 1,0-1,0 0,0 1,0-1,0 0,-1 1,0 1,-2-1,-3-9,0-2,1-2,0 1,1 0,0-1,0 0,1 0,1 0,0 0,-1-1,2 0,0 1,1-24,1 73,-1-24,0 23,-1-33,1 1,-1 0,0 0,0-1,0 0,0 1,-2-1,2 0,-3 5,-17 22,20-28,-1-2,1 1,-1 0,1 0,-1-1,0 0,1 1,-1 0,-1-2,2 1,-2 1,-2 0,4-2,1 0,-1 0,1 0,-1 0,0 0,0-1,1 1,-1 0,1 0,-1 0,1-1,-1 1,0 0,1 0,-1-2,1 2,0 0,-1-1,0 1,0-1,1 1,0-1,-1 1,1-1,0 0,-1 0,1 1,0-1,0 1,0-1,-1-1,-3-24,4 23,-2-30,4-66,-1 93,0-1,0 1,0 0,1 0,-1 0,2 1,-1-1,1 1,-1-1,1 1,3-6,5-3,0-1,16-14,-20 22,-2 0,0 1,1 0,-1-1,-1 0,1-1,-1 1,0-1,5-12,-9 18,0 0,1 1,-1-1,1 1,0-1,0 0,-1 1,1-1,0 1,0-1,0 1,1 0,-1 0,0-1,0 1,0 1,3-3,-3 3,1 0,0-2,-1 2,1 0,0 0,-1 0,2 0,-2 0,1 2,0-2,-1 0,1 1,0-1,-1 1,3 1,6 3,0 0,0 1,15 14,-23-19,-1 1,1 0,-1-1,0 2,0-2,0 1,0 0,0 0,0 0,-1 1,1-2,0 2,-1-1,1 0,0 0,-1 5,0 4,0 0,-2 15,0-3,3-14,-1-1,1 0,1 0,-1 0,0 0,6 14,20 46,-5-19,6 15,-18-42,-1 0,11 32,-11-14,-6-24,1 0,11 27,-11-32,0-1,-1 2,0-2,0 2,-2-1,3 19,-4 71,0-10,3-62,0 0,14 50,-12-59,-2-9,0 0,0 0,0 12,-1-14,-1-2,1 0,0 0,0 0,1 0,4 10,-3-8,0 0,-1 0,3 12,19 117,-20-110,0 0,13 39,-16-60,0-2,1 2,4 7,1 2,-4-8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8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185 199,'18'2,"-11"-2,1 0,-1 0,1 0,10-4,-17 4,-1 0,0 0,0 0,0 0,0 0,1 0,-1 0,0 0,0 0,0-1,0 1,1 0,-1 0,0 0,1 0,-1 0,0 0,0-1,0 1,0 0,0 0,0 0,0 0,1 0,-1-2,0 2,0 0,0 0,0 0,0-1,0 1,0 0,0 0,0 0,0 0,0-1,0 1,0-1,0 1,0 0,0 0,0 0,0 0,0-1,-1 1,1 0,0-1,0 1,0 0,0 0,0 0,0 0,0 0,-1-1,-11-12,9 10,-8-10,-2-1,2 0,1-1,-11-20,20 34,1 1,-1-1,1 0,0 0,-1-1,1 2,0-1,-1-1,1 2,0-2,0 1,0 0,0 0,0-1,-1 2,2-1,-1-1,0 2,0-2,0 1,0 0,0 0,1 0,-1 0,0-1,2 0,-1 0,0 1,1-1,-1 1,1-1,-1 2,0-1,1-1,0 2,0-1,0-1,-1 2,1-1,2 1,-3-1,1 1,-1-1,0 1,1-1,-1 0,0 1,1-1,-1 0,0 0,0 1,1-2,-2 1,1 0,0 0,2-2,-3 3,0-1,0 1,0 0,0 0,0-1,0 1,0-1,0 1,0 0,0 0,0-1,0 1,0-1,0 1,0 0,0 0,0-1,0 1,0-1,0 1,0 0,0 0,0-1,-1 1,1 0,-1-2,1 2,-1-1,0 1,1-2,-1 2,-1 0,2-1,-1 1,0-2,0 2,0 0,-2-1,0 1,1-2,-1 2,1 0,-1-1,1 1,0 0,-2 0,2 1,-1-1,1 0,0 1,-1 0,1-1,-5 3,3 0,0 0,-1 0,2 1,-1 0,0-1,-5 9,8-10,-6 5,1 1,0 0,0 0,0 1,1 0,1 0,0 0,-4 12,5-12,0 0,-1-1,0 1,0 0,-7 9,-1 0,-16 17,23-28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84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1 668,'24'-30,"-1"-2,-2-1,29-57,-43 77,0-2,0-1,0 0,8-30,-12 32,1 0,-1 1,2-1,-1 1,3-1,8-17,-4 16,1-1,1 1,16-15,-25 27,1 0,-1 0,0 1,0-1,1 1,6-1,17-11,-18 7,-7 4,-1 1,1 0,-1 0,1 1,0-1,0 0,0 1,-1 0,1 0,6-1,-9 2,0 0,0 0,1 0,-1 0,0 1,0-1,0 0,1 1,-1-1,0 0,0 0,0 0,0 0,1 1,-1-1,0 0,0 0,0 0,0 1,0-1,0 0,0 1,0-1,1 0,-1 0,0 1,0-1,0 1,0-1,0 1,-1 10,1-9,-6 27,1-2,-2 1,-1-1,-21 50,16-40,9-26,0 0,-7 16,11-26,-1-1,1 1,0-1,-1 1,1 0,0 0,-1-1,0 1,1-1,-1 1,1-1,-1 1,1 0,-1-1,0 0,1 1,-1-1,0 1,1-1,-1 0,0 0,0 0,1 0,-1 0,1 0,0 0,-1-1,1 1,-1-1,1 1,0 0,-1 0,1-1,-1 0,1 1,0-1,0 1,-1 0,1-1,0 1,0-1,-1 1,1-2,-2-4,1 0,-1-1,-1-9,3 15,-2-26,-1 0,3 1,0-2,1 2,1-1,9-48,-6 62,-3 12,-1 8,-1 153,-1-150,-1 1,1 0,-1-1,-1 1,0 0,-1-1,1 0,-1 0,-8 14,12-23,-1-1,1 1,-1 0,1 0,0-1,-1 0,1 1,0-1,-1 1,0-1,1 1,0-1,-1 1,1-1,-1 0,1 1,-1-1,1 0,-1 1,1-1,-1 0,1 0,-1 0,0 0,0 0,1 0,-1-1,0 1,1-1,0 1,-1 0,1-1,-1 1,1-1,0 0,-1 1,1-1,0 1,0 0,-1-1,1 0,-1 0,1 1,0-1,-1-4,-1 0,1 1,0-1,1 0,-1-8,2 0,1-1,1 0,0 1,5-19,1-1,-2 1,2 0,1 1,1-1,1 2,27-48,-37 73,2 1,-1-1,0 1,4-5,2 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85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1,'1'1,"0"1,-1-1,1 1,0-1,1 1,-1-1,0 1,0-1,2 2,3 3,7 13,1 1,-2 0,-1 1,16 40,-20-47,0 0,1 0,1-1,0 0,16 17,15 23,-23-28,2-1,0-1,0 0,2-2,0-1,25 19,-33-30,-1-1,1 1,-1-2,22 11,-27-15,0 1,1 0,-1 1,0-1,0 2,0-1,-1 1,1 1,-2-1,1 1,-1-1,7 13,-11-18,-1-1,0 1,1-1,-1 1,0-1,0 0,1 2,-1-2,0 1,1-1,-1 1,0 0,0-1,0 1,0-1,0 1,0 0,0 0,0-1,0 0,0 1,0-1,0 1,-1 0,1 0,-1 0,1 0,-1-1,1 1,-1-1,0 1,1 0,-1-1,0 1,1-1,-1 0,0 1,1-1,-1 0,0 1,-1-1,-6 1,2-1,-1 0,-9 0,9 0,-26 0,-27-1,52 0,-2 0,2-2,-1 2,-12-7,-65-22,15 5,62 22,0 0,1-2,0 2,-10-10,15 11,1 0,-1-1,0 1,1-1,0 0,0 0,0 0,0 0,0-1,1 1,-1 0,1-1,0 1,-1-1,0-4,1 1,0 1,-1 0,2-1,-1 1,1-1,0 0,2-9,-2 14,0 0,1 1,-1 0,0-1,1 1,-1-1,1 1,-1 0,1-1,0 1,0 0,0 0,0-1,0 1,2-2,-2 3,0-1,1 0,-1 1,0 0,0-1,1 1,-1-1,0 1,1 0,-1 0,1 0,-1 0,1 0,-1 0,0 1,1-1,-1 1,2 0,3 2,-1-1,1 2,-1-1,6 5,-8-5,0-1,0 1,0 0,1-2,-1 2,1-2,0 1,-1-1,1 1,-1-1,2-1,3 2,-6-3,-1 1,1-1,-1 1,1-1,0 1,-1-2,1 2,0-1,-1-1,1 1,-1 1,0-2,1 1,-1-1,0 1,0 0,0-1,0 0,0 1,-1-2,1 2,0-1,-1 0,1 0,0-2,1-1,0 0,-2 0,1 0,0 1,-1-1,0 0,0 0,0 0,-1-7,-1 1,0 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86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1446,'23'-11,"0"2,30-8,-15 4,-10 4,73-30,-75 28,-14 6,0-1,-1 0,0 0,-1-1,2-1,13-13,4-12,25-36,-37 48,-1 1,2 1,22-19,26-19,-53 46,0 2,23-15,10-7,30-30,-74 59,1-1,0 0,0-1,-1 1,0 0,0-1,1 0,2-5,10-36,-10 32,10-41,-8 33,-1 0,1 1,18-36,-15 37,-3 5,1 1,0 0,12-15,8-5,-7 7,32-30,-45 48,-1 0,1-1,-1 1,7-13,22-42,-14 21,-13 26,-1-1,0 0,4-21,11-23,-5 31,-15 25,0 1,0-1,0 1,-1-1,0 0,1-1,-2 2,3-12,-3 11,3-12,-4 17,0 0,0-1,0 1,0 0,0 0,1-1,-1 1,0 0,0 0,1 0,-1 0,0 0,0 0,1 0,-1-1,0 1,0 0,0 0,0 0,0 0,1 0,-1 0,0 0,0 0,1 0,5 6,0 2,41 59,-39-53,-1-2,0 2,8 22,-3-5,15 33,-14-36,-10-20,-1-1,2 2,0-2,-1 0,2 0,-1-1,1 1,10 10,-5-7,1 2,-1-1,13 23,-3-6,-14-19,2-1,-3 0,1 1,0 0,0-1,-2 1,8 20,-8-14,1-1,-1 0,2 0,0-1,0 1,15 22,-16-29,1 0,0 0,0 1,0-2,0-1,1 1,8 6,-8-7,0 1,0 1,0-1,-1 2,0-1,0 1,0 0,5 11,7 9,26 48,-14-21,-4-2,0 0,-23-48,1 1,-1-1,1 0,0 0,1 0,7 6,-1-2,20 11,-26-17,0 0,1-1,-1-1,0 1,0 0,0-2,6 1,89 10,-73-5,-20-4,2 0,13 0,2-1,81-3,-49-9,62 10,-115 1,0 0,0-1,0 0,0 1,0-2,-1 1,1-1,0 1,0 0,-1-1,1 0,-1 0,4-3,1-3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87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1 281,'35'-44,"-13"13,35-66,-52 89,-1 1,1 0,-1-1,1 2,11-11,31-25,-41 38,6-6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3:35.681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88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62 1,'3'1,"-1"-1,0 1,0 0,1 0,3 4,-1-2,10 5,0 1,-1 1,0 1,21 20,-4-6,-25-19,1-1,0 1,0 0,5 7,-8-7,7 7,0 2,-1 0,0 1,9 19,-13-24,-1 1,2-2,0 0,0 0,10 10,9 13,-11-12,32 36,-21-26,-21-24,1 0,0 0,0-1,9 8,13 9,-19-14,17 10,-22-16,1-1,-1 1,1-2,-1 1,1-1,-1 1,8-1,11 0,-17-1,0 0,11 2,-17-2,0 0,1 0,-1-1,0 1,0 0,0 0,0 0,0 0,0 1,0-1,0 0,0 0,0 0,0 0,0 0,0 0,0 0,0 0,0 0,0 0,0 0,1 0,-1 0,0 0,0 0,0 0,0 0,0 1,0-1,0 0,0 0,0 0,0 0,0 0,0 0,0 0,0 0,0 0,0 0,0 0,0 0,0 0,0 0,0 0,0 0,0 0,0 0,0 1,0-1,0 0,0 0,0 0,0 0,0 0,0 0,0 0,0 0,0 0,0 1,0-1,0 0,0 0,-1 0,1 0,0 0,0 0,-6 4,-10 4,0-5,0-1,-1 0,1-1,-27-3,5 1,-15 0,-94 2,129 1,-29 8,31-6,2-1,-2-1,-16 1,26-2,1-1,-1 1,0 0,0 1,-8 4,-17 3,13-6,-31-2,44-1,-10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89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291 393,'-11'0,"0"1,1 0,-1 0,0 2,1 0,0 0,0 1,0 0,0 1,0 1,1 0,-1 0,1 0,-11 12,19-16,-6 5,-16 12,20-18,2 0,-1 0,0 0,0 1,1-2,-1 1,0-1,0 1,0 0,0-1,0 0,0 0,0 0,0 0,-4 0,6 0,0 0,-1-1,0 1,1 0,0-1,0 1,-1 0,1 0,0 0,0-1,-1 1,1 0,0-1,0 1,0-1,0 1,-1-1,1 1,0 0,0-1,0 1,0 0,0-1,0 0,0 1,0 0,0-1,0 1,0-1,0 0,0 1,0 0,0-1,0 1,0 0,1-1,-1 1,0-1,0 1,0-1,0 1,1 0,-1-1,11-17,-5 12,-1 1,0 0,0 1,1-1,-1 1,13-5,-11 5,0-1,0 0,0 0,8-9,0-2,20-30,-33 43,0-1,1 0,-2 0,1-1,-1 1,1 0,-1-1,0 1,0-1,0-7,0-5,-1-25,-1 23,0-21,1 48,0 4,-4 24,3-31,0 0,0-1,-1 1,0 0,1-1,-1 0,0 1,-4 4,4-5,-14 19,15-23,1 2,-1-1,1-1,-1 1,1-1,-1 1,0 0,0-1,1 1,-1-1,-1 1,2 0,-1-1,0 0,0 0,1 0,-2 1,2-1,-1 0,0 0,-1 0,1 0,1-1,0 1,-1 0,1 0,-1-1,1 0,0 1,-1-1,1 1,0-1,-1 1,1-1,-1 1,1-1,0 1,0-1,0 0,0 0,-1 1,1 0,0-1,0 1,0-1,0 0,0 1,0-3,2-16,1 4,1 0,0 0,0 1,2-1,0 1,13-23,-8 13,0 0,14-50,-25 73,1-1,-1 1,0 1,0-1,1 0,-1 0,0 1,1-2,0 1,-1 1,0-1,1 0,0 0,-1 1,0 0,0 0,1 0,-1 0,0 1,0-1,0 0,0 0,1 0,-1 0,0 0,0 0,1 1,-1-1,0 0,0 1,0-1,0 0,1 0,-1 0,0 0,0 1,0-1,0 0,0 0,0 0,0 0,0 2,0-2,0 0,1 29,-1-28,1 35,0 2,-6 59,4-91,0-1,-1 1,0 0,1 0,-1-1,-1 0,1 1,-1-1,1 0,-2 0,1 0,-4 3,-5 4,2 0,-25 18,27-24,0-1,0 0,-11 4,-5 3,22-11,1 1,-1-1,0 0,1 1,-1-1,1 1,-1 1,1-2,-1 1,1 1,0-2,0 1,0 0,0 1,0-1,1 1,-1-2,1 2,-1 0,1 3,-2 6,1 0,1 0,1 13,0-7,0 5,-2 0,-5 40,4-51,-2 1,1-1,0 0,-1-1,-1 1,-9 17,12-24,-16 24,17-27,-1-1,1 1,0 0,0-1,-1 0,1 0,0 0,-1 1,0-2,0 1,0 0,1 0,-1-1,-2 2,7-7,5-4,-2 6,-1 0,1-1,0 2,0-1,0 1,-1 0,2 1,10-2,54 1,-52 3,181 19,-74-7,-36-6,-67-3,-2 1,25 8,8 4,-27-9,30 15,20 4,-42-17,-1-3,2-2,60 1,-91-6,0 1,-1 0,1 0,0 0,0-1,-1 2,9 4,-6-2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90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93,'264'0,"-257"1,1 0,-1 0,1 1,11 5,-10-4,0-1,14 3,-12-4,-1-1,1 0,-1 0,2-1,-2-2,1 1,16-7,-17 6,-1 0,-1-1,2 0,-2 0,13-9,-7 4,-1 1,15-6,-1 0,-13 8,28-10,-35 13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91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1,'2'0,"0"1,0-1,0 1,-1 0,2 0,-2-1,2 2,-2-1,1 1,1 1,2 1,48 38,-22-14,-20-21,0 0,1-1,-1 0,1-2,18 7,25 10,-43-15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92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0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160 0 24575,'1'87'0,"-2"97"0,-16-21 0,10-102 0,-5 122 0,10-153 0,-9 52 0,8-67 0,-13 50 0,8-27 0,-3 51 0,8 217 0,4-164 0,0-118 0,0-13 0,-1-1 0,0 1 0,-1 0 0,0 0 0,-5 15 0,5-23 0,-8 26 0,-9 42 0,9-22 0,-2 87 0,3-34 0,1-27 0,5 85-649,2-142-67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09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1999 24575,'587'0'0,"-567"1"0,37 7 0,-2-2 0,-45-4 0,3-1 0,22-1 0,-31 0 0,0-1 0,-1 1 0,1-1 0,0 0 0,-1 0 0,1 0 0,0 0 0,0-1 0,-1 1 0,5-3 0,-3 0 0,1 1 0,-1 1 0,2-1 0,-1 1 0,0 0 0,0 0 0,1 0 0,9 0 0,-13 1 0,0 1 0,-1-1 0,1 0 0,-1 0 0,1 0 0,-1 0 0,1-1 0,-1 1 0,0 0 0,0-1 0,1 1 0,-1-1 0,-1 0 0,1 1 0,0-2 0,-1 1 0,1 1 0,0-2 0,-1 1 0,1 0 0,-1 0 0,0-1 0,-1 1 0,1 0 0,1-4 0,-1-1 0,1 0 0,-1 1 0,-1-2 0,1 2 0,-1-2 0,-1 2 0,1-1 0,-3-9 0,-27-89 26,8 29-163,-22-132-426,22 94 570,17 98 88,0 1-1,0 0 1,-2 0 0,-13-25 0,-8-14 98,16 25-193,-17-58 0,-27-103 0,9 38 0,22 33 0,9 37 0,12 65 0,0 0 0,-8-18 0,9 30 0,0-1 0,0 0 0,1 1 0,-2-1 0,0 1 0,0 0 0,0 0 0,-1 1 0,-7-8 0,6 7 0,0 0 0,0-1 0,1 0 0,0 0 0,0-1 0,0 1 0,1-1 0,-5-10 0,-2-8 0,-9-30 0,11 26 0,-42-100 0,21 52-1365,18 37-5461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0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49 24575,'128'-3'0,"-95"0"0,61-13 0,-59 8 0,1 1 0,0 2 0,-1 1 0,2 1 0,67 4 0,-97 0 0,242 14 0,-194-15-682,82 9-1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09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709 1778 24575,'-65'-153'0,"48"109"0,8 24 0,-2 0 0,0 0 0,-20-24 0,-12-22 0,32 46 0,-4-9 0,-2 1 0,-28-35 0,32 48 0,2-1 0,1 0 0,-11-21 0,-17-54 0,34 78 0,4 11 0,-1-1 0,1 1 0,-2-1 0,2 1 0,-1-1 0,0 1 0,-1-1 0,1 1 0,-1 0 0,-2-3 0,4 5 0,0 0 0,0 0 0,0-1 0,0 1 0,0 0 0,0 0 0,0 0 0,0 0 0,-1 0 0,1 0 0,0 0 0,0 0 0,0 0 0,0 0 0,0 0 0,0 0 0,0 0 0,0 0 0,-1 0 0,1 0 0,0 0 0,0 0 0,0 0 0,-1 0 0,1 0 0,0 0 0,0 0 0,0 0 0,0 0 0,0 0 0,0 0 0,0 1 0,0-1 0,0 0 0,0 0 0,0 0 0,-1 0 0,1 0 0,0 1 0,0-1 0,0 0 0,0 0 0,0 0 0,0 0 0,0 0 0,0 0 0,0 0 0,0 0 0,0 0 0,0 1 0,0-1 0,0 0 0,0 0 0,0 0 0,0 0 0,0 0 0,-1 7 0,-1 1 0,1-2 0,1 2 0,-1-1 0,2 15 0,1-2 0,-1 36 0,14 96 0,7 24 0,-14-93 0,0-15 0,-1-20 0,-1-18 0,-6-29 0,0-1 0,0 1 0,0 0 0,0-1 0,1 1 0,-1 0 0,0-1 0,-1 1 0,1 0 0,0-1 0,0 1 0,0 0 0,0 0 0,0-1 0,-1 1 0,1 0 0,-1-1 0,1 1 0,0-1 0,-1 2 0,0-2 0,0 0 0,0 0 0,1 0 0,-1 0 0,1 0 0,-1 0 0,1 0 0,-1 0 0,0 0 0,0 0 0,1 0 0,-1-1 0,1 1 0,-1 0 0,1 0 0,-1 0 0,1-1 0,-1 1 0,0 0 0,1-1 0,-1 1 0,1 0 0,0-1 0,-1 1 0,1-1 0,0 1 0,-1-1 0,-8-8 0,0-1 0,0-1 0,1 1 0,-9-17 0,13 21 0,-20-31 0,2-1 0,2-1 0,3-1 0,0 0 0,3 0 0,-11-50 0,23 78 0,-8-36 0,2 1 0,-1-62 0,9 75 0,2-67 0,1 84 0,1 9 0,-4 8 0,0 0 0,0 0 0,1 0 0,-1 0 0,0 0 0,0 0 0,0 0 0,1 0 0,-1 0 0,0 0 0,0 0 0,0 0 0,0 0 0,1 0 0,-1 0 0,0 1 0,1-1 0,-1 0 0,0 0 0,0 0 0,0 0 0,0 0 0,1 0 0,-1 0 0,0 0 0,0 1 0,0-1 0,0 0 0,0 0 0,0 0 0,1 0 0,-1 0 0,0 1 0,0-1 0,0 0 0,3 4 0,-2 0 0,1 0 0,0-1 0,0 2 0,-1-1 0,0-1 0,1 8 0,4 31 0,-6-37 0,3 50 0,-4 68 0,-8-53 0,0 9 0,9-69 0,-1-1 0,0 1 0,-1 0 0,1 0 0,-2 0 0,0-1 0,-8 19 0,-46 74 0,56-100 0,0-1 0,0 2 0,-1-2 0,1 1 0,0-1 0,0 0 0,-1 1 0,1-1 0,0 0 0,-1 0 0,0 1 0,-2 0 0,4-2 0,-1 1 0,0-1 0,1 0 0,-1 0 0,0 0 0,0 0 0,0 1 0,1-1 0,-1 0 0,0 0 0,0 0 0,0-1 0,1 1 0,-1 0 0,0 0 0,1 0 0,-2 0 0,2-1 0,-1 1 0,1 0 0,-1-1 0,0 1 0,1-1 0,-1 1 0,0 0 0,1-1 0,-1 0 0,1 1 0,-1-1 0,1 0 0,-1 1 0,1-1 0,-2 0 0,0-3 0,-1-1 0,1 1 0,0 0 0,0-1 0,0 1 0,-2-9 0,-3-30 0,6 30 0,-5-32 0,0-84 0,7 112 0,0 0 0,2-1 0,0 1 0,1 1 0,1-1 0,0 0 0,1 1 0,11-19 0,50-90 0,-65 118 0,1-1 0,0 0 0,-1 0 0,0 1 0,0-1 0,-1-11 0,-2-50 0,-1 28 0,2-272 0,1 299 0,1 0 0,0 0 0,1 0 0,8-24 0,2-7 0,7-31 0,-6 24 0,9-64 0,-21 99 0,2 1 0,0-1 0,12-31 0,-14 45 0,0-1 0,-1-1 0,1 1 0,-2 0 0,1 0 0,0 0 0,-1-1 0,0-4 0,0 7 0,0 1 0,-1-1 0,1 1 0,0-1 0,-1 1 0,1 0 0,-1-1 0,1 1 0,-1 0 0,0 0 0,0 0 0,0 0 0,0 0 0,0-1 0,0 1 0,0 0 0,0 0 0,0 0 0,0 0 0,-1 1 0,1-1 0,0 0 0,-1 1 0,1-1 0,0 0 0,-1 1 0,1 0 0,-2-1 0,1 1 0,1-1 0,-1 1 0,0 0 0,0-1 0,0 1 0,1 0 0,-1 0 0,0 0 0,1 0 0,-1 1 0,0-1 0,0 0 0,0 1 0,1-1 0,0 1 0,-1-1 0,-2 2 0,2-1 0,0 1 0,0-1 0,1 0 0,-1 1 0,0 0 0,1-1 0,0 1 0,-1 0 0,1 0 0,0-1 0,-2 5 0,1 1 0,-1 0 0,1 0 0,1 0 0,-1 0 0,1 1 0,1 12 0,2 30 0,3 0 0,16 65 0,-11-77 0,19 49 0,2 1 0,-9-19 0,7 29 0,-17-50 0,1-1 0,23 46 0,-20-63 0,-12-23 0,0-1 0,-1 1 0,0 0 0,0 0 0,-1 0 0,1 1 0,1 8 0,-3-1-1365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0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1070 24575,'1'0'0,"0"0"0,-1 0 0,1 1 0,0-1 0,-1 0 0,1 0 0,0 1 0,0-1 0,-1 1 0,1-1 0,-1 0 0,1 1 0,-1-1 0,1 1 0,0-1 0,-1 1 0,1 0 0,-1 0 0,10 14 0,-8-12 0,11 21 0,13 34 0,-2-4 0,-13-28 0,-4-11 0,0 0 0,13 18 0,5 8 0,-16-25 0,13 16 0,-1-6 0,3-2 0,46 41 0,-67-63 0,5 5 0,0 0 0,0-1 0,0 0 0,1-1 0,0 1 0,17 6 0,-7-3 0,0 0 0,0 1 0,-1 1 0,17 13 0,18 11 0,-27-19 0,-1 1 0,-1 0 0,26 25 0,-47-38 0,1 0 0,-1 0 0,0 1 0,0-1 0,0 1 0,0 0 0,2 7 0,10 36 0,-12-38 0,11 46 0,13 41 0,-21-79 0,1 0 0,1-1 0,13 22 0,-12-24 0,11 31 0,-13-30 0,0 0 0,10 16 0,-16-31 0,6 9 0,12 16 0,-16-22 0,0-1 0,0-1 0,0 1 0,0 0 0,1 0 0,0-1 0,-1 0 0,9 4 0,15 5 0,0-1 0,1-1 0,0-2 0,1 0 0,0-2 0,35 3 0,-60-8 0,0 0 0,0 0 0,1 0 0,-1-1 0,0 1 0,0-1 0,6-1 0,-8 1 0,0 0 0,0 0 0,-1 0 0,1 0 0,0 0 0,-1 0 0,0 0 0,1 0 0,-1 0 0,1-1 0,-1 1 0,0 0 0,0-1 0,0 0 0,1 1 0,-1-1 0,-1 1 0,2-4 0,0-1 0,0 0 0,-1 0 0,1 0 0,-2-1 0,1 1 0,-1 0 0,-1-10 0,-9-46 0,3 23 0,5 28 0,-1 0 0,0 1 0,0-1 0,-1 0 0,-1 1 0,-9-17 0,10 20 0,0-1 0,1 1 0,0-1 0,-3-14 0,3 6 0,-1-24 0,2 19 0,0 2 0,-1-2 0,-2 2 0,0-1 0,-1 1 0,-1 0 0,-2 0 0,1 0 0,-2 2 0,-1-1 0,0 1 0,-25-29 0,-60-66 0,82 94 0,1-2 0,0 0 0,2-1 0,-11-26 0,-12-60 0,9 22 0,19 68 0,-1-3 0,1 1 0,-2 0 0,-1 1 0,-13-22 0,4 8 0,15 26 0,0-1 0,-1 1 0,0 0 0,0 0 0,-9-8 0,-10-8 0,-20-18 0,11 1 0,-45-69 0,5-9 0,44 71 0,-10-18 0,34 55 0,0 0 0,0 0 0,1-1 0,1 1 0,-3-14 0,4 11 0,0 0 0,1 0 0,1 0 0,0 0 0,1 0 0,1 1 0,-1 0 0,8-19 0,2-3 0,-2-1 0,9-53 0,-18 79 0,-1 0 0,0 0 0,-1-1 0,1 1 0,-2 0 0,-2-10 0,-19-47 0,14 41 0,1 1 0,3 8 0,-1 0 0,0 0 0,-17-26 0,23 41 0,0-1 0,0 1 0,0 0 0,-1-1 0,1 1 0,0-1 0,0 1 0,-1 0 0,0-1 0,1 1 0,0 0 0,-1 0 0,1-1 0,0 1 0,-1 0 0,1 0 0,-1-1 0,0 1 0,1 0 0,0 0 0,-1 0 0,1 0 0,-1-1 0,1 1 0,-2 0 0,1 1 0,1-1 0,-1 0 0,1 0 0,0 1 0,-1-1 0,1 0 0,-1 1 0,1-1 0,-1 1 0,1-1 0,-1 1 0,1-1 0,0 1 0,-1-1 0,1 1 0,0-1 0,-1 1 0,-1 6 0,0-2 0,0 2 0,0 5 0,1-9 0,-4 32 0,2 1 0,2 55 0,2-65 0,-2-14 0,0 0 0,0 1 0,-5 12 0,1-2 0,-1-5 0,0 2 0,-1-2 0,-19 35 0,9-20 0,1-2 0,2-5 0,-12 36 0,23-54 0,1 1 0,0-1 0,0 0 0,1 1 0,0 0 0,1-1 0,-1 1 0,4 16 0,5 27 0,-2 1 0,-2 64 0,-3-94 0,-1-8 0,-1 17 0,1-28 0,-1 0 0,0 0 0,1 0 0,-1-1 0,0 1 0,-1-1 0,0 1 0,1-1 0,-5 7 0,5-9 0,0 0 0,1 0 0,-1-1 0,0 1 0,0 0 0,0 0 0,0 0 0,0-1 0,0 1 0,0-1 0,0 1 0,0-1 0,0 1 0,-1 0 0,1-1 0,0 0 0,0 1 0,-1-1 0,1 0 0,-1 0 0,-1 0 0,1 0 0,-1 0 0,1-1 0,0 1 0,-1-1 0,1 0 0,0 0 0,-1 0 0,1 1 0,-2-3 0,-2 0 0,1 0 0,-1-1 0,1 0 0,0 0 0,1-1 0,-1 1 0,-3-6 0,4 5 0,0-1 0,0 1 0,1-1 0,0 0 0,0 0 0,1 0 0,0 0 0,0 0 0,1 0 0,0-1 0,-1 1 0,2-1 0,0 1 0,-1-1 0,2 1 0,-1-1 0,2 1 0,-1 0 0,0-1 0,0 1 0,2 0 0,-1 0 0,1 0 0,-1 0 0,2 0 0,-1 1 0,8-11 0,-2 6 0,0-2 0,-2 1 0,1-1 0,-2-1 0,1 1 0,-2-1 0,0 0 0,0 0 0,-1 0 0,-2-1 0,1 1 0,-1-1 0,-1-25 0,-1 13 0,1-58 0,1 72 0,-1 1 0,2-1 0,-1 1 0,2-1 0,5-12 0,-5 13 0,-1-1 0,1 1 0,1-18 0,4-12 0,17-35 341,0 3-2047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3:41.45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0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210 0 24575,'0'4'0,"0"3"0,2 0 0,-1-1 0,1 1 0,0-1 0,0 1 0,7 11 0,0 2 0,-5-11 0,1 0 0,-1 0 0,2 0 0,11 13 0,30 28 0,-3-4 0,-38-38 0,-1 0 0,0 1 0,0 0 0,-1 0 0,-1 1 0,6 16 0,-2-4 0,-2-7 0,-2 0 0,5 25 0,-7-31 0,-1 0 0,0 0 0,0 0 0,-1 0 0,-3 16 0,3-22 0,0 0 0,0 0 0,0-1 0,0 1 0,-1-1 0,0 1 0,1-1 0,-1 0 0,0 0 0,0 0 0,0 0 0,0 1 0,-1-1 0,1-1 0,-1 1 0,1-1 0,-1 1 0,1-1 0,-1 0 0,0 1 0,0-1 0,0 0 0,-5 1 0,-5 0 0,-1 0 0,0 0 0,-26-1 0,33-1 0,-12-1 0,0 0 0,0-1 0,0 0 0,0-2 0,0 0 0,-19-7 0,10 0 0,15 6 0,1 1 0,-19-5 0,29 9 0,1 0 0,-1 0 0,1-1 0,-1 1 0,1 0 0,0 0 0,-1 0 0,1 0 0,-1 1 0,1-1 0,-1 0 0,1 0 0,0 1 0,0-1 0,-1 1 0,1-1 0,0 1 0,0 0 0,-3 1 0,3-1 0,0 0 0,0 0 0,0 1 0,0-1 0,0 0 0,0 0 0,1 1 0,-1 0 0,0-1 0,1 1 0,0-1 0,-1 0 0,1 1 0,0 1 0,-1 4 0,1-2 0,1 1 0,-1 0 0,1 0 0,0 0 0,0 0 0,4 9 0,-2-10 0,0 1 0,0 0 0,1-1 0,0 0 0,0 0 0,0 1 0,1-2 0,8 8 0,0-1 0,2 0 0,16 8 0,-3-5 0,-20-11 0,-1 1 0,1 0 0,8 7 0,43 39 0,-39-32 0,-16-13 0,0 0 0,0 0 0,-1 1 0,1-1 0,-1 1 0,0-1 0,-1 0 0,0 2 0,3 8 0,0 0 0,12 37 0,-10-29 0,0-1 0,2 0 0,23 43 0,-24-55 0,8 17 0,-15-26 0,0 1 0,0 0 0,-1 0 0,1 0 0,-1 0 0,1-1 0,-1 1 0,0 0 0,0 0 0,0 0 0,0 0 0,0 3 0,0-4 0,0-1 0,-1 1 0,1-1 0,0 1 0,0 0 0,-1-1 0,1 1 0,-1-1 0,1 1 0,0-1 0,-1 1 0,0-1 0,1 0 0,-1 1 0,1-1 0,-1 0 0,1 1 0,-1-1 0,1 0 0,-1 0 0,0 1 0,1-1 0,-1 0 0,0 0 0,1 0 0,-1 0 0,1 0 0,-1 0 0,0 0 0,0 0 0,1 0 0,-2 0 0,-2-1 0,-1 1 0,1-1 0,-8-2 0,11 3 0,-8-3 0,1 0 0,0 0 0,-1-1 0,1 0 0,1 0 0,-1-1 0,1 0 0,-14-11 0,5 2 0,10 9 0,-1-1 0,1 0 0,0-1 0,0 1 0,-7-12 0,-5-11 0,-36-71 0,47 85 0,2 4 0,0 1 0,-1-1 0,0 1 0,-13-16 0,-17-22 0,36 48 0,0-1 0,-1 1 0,1-1 0,-1 1 0,1-1 0,-1 1 0,1 0 0,-1-1 0,0 1 0,1 0 0,-1-1 0,0 1 0,1 0 0,-1 0 0,1 0 0,0 0 0,0 0 0,0 0 0,-1 0 0,1 0 0,0 0 0,-1 0 0,1 0 0,0 0 0,0 0 0,0 0 0,-1 0 0,1 0 0,0 0 0,0 0 0,0 0 0,0 0 0,-1 1 0,1-1 0,0 0 0,0 0 0,0 0 0,0 0 0,-1 1 0,1-1 0,0 1 0,-1 0 0,1 0 0,-1-1 0,1 1 0,0 0 0,0 0 0,0 0 0,-1 0 0,1 0 0,0 0 0,0 0 0,1 0 0,-1-1 0,0 3 0,5 13 0,0 0 0,2 0 0,10 20 0,-4-10 0,-2-3 0,1 1 0,2-1 0,0 0 0,32 36 0,-18-29 0,2-2 0,2 0 0,36 24 0,-23-22 0,94 47 0,-108-63 0,36 19 0,-58-27 0,1 0 0,-1 0 0,0 1 0,12 12 0,-17-14 0,0 0 0,0-1 0,-1 2 0,0-1 0,0 1 0,0-1 0,-1 1 0,0 0 0,2 7 0,0 5 0,2 33 0,-4 49 0,2 23 0,-3-117 0,0-1 0,1 1 0,-1-1 0,1 0 0,0 0 0,1 0 0,-1 0 0,1 0 0,0 0 0,0-1 0,1 1 0,0-1 0,6 6 0,25 30-1365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1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33 1540 24575,'0'-3'0,"1"-1"0,-1 1 0,2 0 0,-1 0 0,0 0 0,1 0 0,-1 0 0,4-5 0,0-2 0,2-3 0,-1 0 0,-1-1 0,0 0 0,-2 0 0,1 0 0,-1 0 0,1-27 0,-4 26 0,1 1 0,0 0 0,2 0 0,-1 0 0,2 0 0,1 1 0,5-15 0,176-340 0,-136 259 0,-40 85 0,-2 0 0,9-42 0,15-112 0,-29 167 0,1 0 0,-1 1 0,2-1 0,6-10 0,-6 11 0,1-1 0,-2 0 0,7-23 0,-2-13 0,5-25 0,12-31 0,-25 100 0,0 0 0,0-1 0,-1 1 0,0-5 0,0 8 0,0 0 0,0-1 0,0 0 0,0 1 0,0 0 0,0 0 0,0-1 0,0 1 0,0 0 0,0-1 0,0 1 0,0 0 0,0 0 0,-1-1 0,1 1 0,0 0 0,0 0 0,0-1 0,-1 1 0,1 0 0,0 0 0,-1-1 0,0 1 0,1 0 0,0 0 0,-1 0 0,1 0 0,-1 0 0,1 1 0,-1-1 0,1 0 0,-1 0 0,1 0 0,-1 0 0,1 1 0,0-1 0,-1 0 0,1 0 0,0 1 0,-1-1 0,1 0 0,0 0 0,-1 1 0,0-1 0,-6 8 0,0-1 0,0 1 0,1 0 0,-1-1 0,2 2 0,-1 0 0,1-1 0,-4 11 0,-3 13 0,-9 33 0,21-64 0,-4 17 0,2-1 0,-1 1 0,2 1 0,1 20 0,-2 30 0,1-63 0,0-1 0,0 0 0,0 1 0,-1-1 0,0 1 0,0-1 0,0-1 0,-6 9 0,2-5 0,1-1 0,-1 0 0,-1 0 0,-10 9 0,10-10 0,3-2 0,0 0 0,-9 6 0,13-10 0,-1 1 0,1-1 0,0 0 0,-1 1 0,0-1 0,1 0 0,-1 1 0,1-1 0,-1 0 0,1 0 0,-1 0 0,1 0 0,-1 1 0,0-1 0,1 0 0,-1 0 0,1 0 0,-1 0 0,1 0 0,-1 0 0,0 0 0,0 0 0,1 0 0,-1-1 0,1 1 0,-1 0 0,1 0 0,-1 0 0,1-1 0,-1 1 0,0 0 0,1 0 0,0-1 0,-2 0 0,1-1 0,-1 0 0,1-1 0,0 1 0,-1 0 0,1-1 0,0 0 0,0 1 0,1-1 0,-1 1 0,0-1 0,1 0 0,-1-4 0,1-6 0,3-18 0,-2 18 0,36-228 0,-36 236 0,0-1 0,0 1 0,1 0 0,0 0 0,1-1 0,-1 1 0,1 1 0,-1-1 0,2 0 0,-1 1 0,7-8 0,29-31 0,-23 24 0,36-32 0,-35 38 0,-1 1 0,32-18 0,-47 30 0,0-1 0,0 1 0,-1 0 0,1-1 0,0 1 0,0 0 0,0-1 0,0 1 0,0 0 0,-1 0 0,1 0 0,0 0 0,0-1 0,0 1 0,0 0 0,1 1 0,-2-1 0,0 0 0,1 0 0,0 0 0,-1 1 0,0-1 0,0 0 0,1 0 0,-1 1 0,0-1 0,0 0 0,1 0 0,-1 1 0,0-1 0,0 0 0,0 1 0,1-1 0,-1 0 0,0 1 0,0-1 0,0 0 0,0 1 0,0-1 0,0 1 0,0-1 0,0 4 0,0 0 0,0 0 0,0 0 0,-1 0 0,-1 4 0,2-4 0,-7 30 0,-3 68 0,10 36 0,2-56 0,-1-61 0,1-1 0,1 0 0,1 0 0,7 21 0,5 20 0,18 60 0,-23-87 0,24 48 0,6 17 0,-38-92 0,1 1 0,0-1 0,5 7 0,2 3 0,40 61 0,-3-4 0,-39-58 0,-1 0 0,11 30 0,-4-2 0,42 78 0,-57-120 0,6 8 0,-1 0 0,6 17 0,-10-24 0,0 0 0,-1 0 0,1-1 0,0 1 0,-1 0 0,0 0 0,0-1 0,0 1 0,-1 0 0,1 0 0,-1-1 0,1 1 0,-1-1 0,0 1 0,0 0 0,-2 2 0,0-1 0,0 1 0,-1-1 0,0-1 0,0 1 0,1 0 0,-2-1 0,1 0 0,-1 1 0,0-1 0,0-1 0,0 1 0,0-1 0,0 0 0,-1 0 0,-7 2 0,0-1 0,-1-1 0,0 1 0,0-1 0,0-1 0,-17-1 0,7-2 0,0-1 0,-38-10 0,35 7 0,-41-4 0,-120 8 0,109 3 0,53-1 0,3-1 0,1 2 0,-44 5 0,-101 21 0,161-26 0,7 0 0,10-1 0,-10 0 0,228-1 0,-177-4 0,91-20 0,-89 15 0,-19 5 0,-1 2 0,59 0 0,-26 3 0,-59-1 0,1 1 0,-1-1 0,12-3 0,-18 4 0,0-1 0,0 1 0,1-1 0,-1 0 0,0 0 0,0 0 0,0 0 0,0 0 0,-1-1 0,2 1 0,-2-1 0,1 1 0,0-1 0,-1 1 0,0-1 0,3-2 0,-2 0 0,0 0 0,-1 0 0,1 0 0,-1 0 0,0 0 0,0 1 0,-1-2 0,1 1 0,-1 0 0,0 0 0,0 0 0,0 0 0,-1-1 0,0 2 0,1-1 0,-1-1 0,0 2 0,-1-1 0,0 0 0,1 0 0,-1 0 0,0 1 0,-1-1 0,1 1 0,-5-5 0,-28-23 0,12 11 0,14 13 0,1 1 0,-2-1 0,1 2 0,-18-8 0,-6-5 0,27 14 0,-1 1 0,1-2 0,0 0 0,1 1 0,-1-2 0,0 1 0,1-1 0,1 1 0,0-1 0,-1 0 0,1 0 0,1-1 0,-1 1 0,2-1 0,-1 0 0,1 0 0,-1 0 0,2 0 0,0 0 0,-2-14 0,3-1 0,2 0 0,5-32 0,1-22 0,-8 73 0,0 0 0,0 0 0,0 0 0,-1 0 0,0 0 0,0 1 0,-1-6 0,2 7 0,-1 1 0,1-1 0,-1 1 0,1-1 0,0 1 0,-1-1 0,1 1 0,0-1 0,-1 1 0,1-1 0,-1 1 0,1 0 0,0-1 0,-1 1 0,0 0 0,1-1 0,-1 1 0,0 0 0,1 0 0,-1-1 0,1 1 0,-1-1 0,0 1 0,1 0 0,-1 0 0,0 0 0,1 0 0,-1 0 0,0 0 0,1 0 0,-1 0 0,0 0 0,1 0 0,-1 1 0,1-1 0,-1 0 0,0 1 0,0-1 0,1 0 0,-1 1 0,1-1 0,-1 1 0,-4 2 0,0 0 0,0 0 0,1 2 0,0-2 0,-1 1 0,1 1 0,1-1 0,-5 7 0,-23 41 0,21-32 0,1 0 0,1 1 0,1-1 0,1 1 0,1 0 0,0 1 0,2-1 0,-1 38 0,4-43 0,3 60 0,-3-74 0,0 1 0,0-1 0,1 0 0,-1 0 0,1 0 0,0-1 0,-1 2 0,1-1 0,0 0 0,0-1 0,0 1 0,0 0 0,1-1 0,-1 2 0,0-2 0,1 1 0,-1-1 0,1 0 0,0 1 0,-1-1 0,1 0 0,0 0 0,0 0 0,0 1 0,0-1 0,0-1 0,0 1 0,0 0 0,0-1 0,0 1 0,1-1 0,-1 0 0,4 1 0,7-1 0,0 0 0,1-1 0,-1 0 0,1-1 0,13-3 0,7-1 0,-20 3 0,-38 0 0,-58 4 0,-86-4 0,159 2 0,0 0 0,0 0 0,0-1 0,0 0 0,0-1 0,1 0 0,-1 0 0,1 0 0,-9-6 0,14 7 0,-3-2 0,0 1 0,0-1 0,0 2 0,0-1 0,0 0 0,-1 1 0,-9-2 0,16 4 0,0 0 0,0 0 0,0 0 0,-1 0 0,1 0 0,0 0 0,0 0 0,0 0 0,0 0 0,0 0 0,0 0 0,0 0 0,0 0 0,0 0 0,0 0 0,0 0 0,-1 0 0,1 0 0,0 0 0,0 0 0,0 0 0,0 0 0,0 0 0,0 0 0,0 0 0,0 0 0,0 0 0,0 0 0,0 0 0,0 0 0,0 0 0,0 0 0,0 0 0,-1 0 0,1 0 0,0 0 0,0 1 0,0-1 0,0 0 0,0 0 0,0 0 0,0 0 0,0 0 0,0 0 0,3 3 0,6 4 0,4-1 0,0 1 0,0-2 0,1 0 0,-1-1 0,22 4 0,27 9 0,-9-1 0,-25-8 0,30 13 0,-44-15 0,1 0 0,1-1 0,0-1 0,27 5 0,-16-7 0,0 0 0,29-2 0,-15-1 0,112 1 0,-49 16 0,-31-2 0,-45-12 0,-19-2 0,0 1 0,13 3 0,-19-4 69,-3 0-108,0 1 0,1-1 1,-1 0-1,0 0 0,1 0 0,-1 1 1,0-1-1,1 0 0,0 0 0,-1 0 1,0 0-1,1 0 0,-1 0 0,1 0 0,-1 0 1,0 0-1,1 0 0,-1 0 0,1 0 1,-1 0-1,1 0 0,-1 0 0,1-1 1,-1 1-1,0 0 0,1 0 0,-1 0 1,0-1-1,1 1 0,-1 0 0,1 0 1,-1-1-1,0 1 0,0 0 0,1 0 1,-1-2-1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13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13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1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13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13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1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13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097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4209,'15'-3,"-4"0,118-17,-100 16,0 2,29 2,5-1,-1-7,3 1,66 7,25-1,-5-14,126 13,-159 3,573-1,-677 0,1 2,17 3,6 1,21-4,0-1,90-10,-83 4,46-5,-63 5,1 1,58 3,-94 2,23 1,-37-2,1 0,-1 0,1 0,0 0,0 0,-1 0,1 0,-1 0,1-1,0 1,0 0,0-1,-1 1,1 0,-1 0,0 0,0 0,0-1,0 1,0 0,0 0,0 0,0 0,1 0,-1-1,0 1,0 0,0 0,0 0,0-1,0 1,0 0,0 0,0 0,0 0,0-1,0 1,0 0,0 0,-1-2,1 1,-1 0,0-1,1 1,-2 0,2 0,-1 0,0 0,-2-1,-18-14,-31-18,0 0,32 20,-4-3,1 0,-31-30,48 40,0-1,1 1,0-1,0 0,-5-16,-6-9,3 13,1 1,-31-34,-39-31,73 76,-24-27,1-1,-32-49,48 60,1-2,-16-44,16 37,-17-55,10 22,-38-66,1 0,51 111,3 9,0-1,-1 1,-11-18,-26-25,-1 0,17 17,-50-84,33 26,36 77,2-1,-8-40,8 9,-6-38,8 72,0 1,-15-35,13 38,-34-83,28 58,-25-88,34 118,0-1,0 1,-1 0,0-1,-1 1,0 1,0-1,-1 1,-9-11,-20-29,22 30,-1-1,-23-24,18 26,2 1,0-1,-15-20,25 26,1 1,1-2,0 0,0 0,1 0,-4-17,4 10,-12-26,-43-112,49 121,2 1,-6-59,5 28,-1-10,9-93,-6-88,6 249,-16-121,10 77,-3-22,-5-5,-1-11,15 84,-1 1,1 0,-1-1,0 1,0 0,-4-6,6 11,0 0,0 0,0 0,0-1,-1 1,1 0,0 0,0 0,0 0,0 0,0-1,0 1,-1 0,1 0,0 0,0 0,0 0,0 0,-1 0,1 0,0-1,0 1,0 0,-1 0,1 0,0 0,-1 0,1 0,0 0,0 0,0 0,-1 0,1 0,0 0,-1 1,-3 6,0 11,0 27,3-29,0-1,-2 2,-5 19,-42 118,29-102,-3 12,18-45,-1-1,-1 0,0 0,-1-1,-1 0,-1 0,-15 17,8-10,1 0,1 0,-21 44,-25 82,50-114,2 0,2 1,1 1,-2 44,-7 82,9-114,-20 72,6-63,1-4,14-37,2 1,0 0,2 0,0 0,2 1,0-1,1 1,6 32,32 83,-21-75,-16-52,1 1,-2 0,0 0,0 0,0 0,-2 0,0 0,1 0,-2 0,1 0,-2-1,-4 15,-40 79,30-69,2 0,1 0,-10 40,13-15,3 2,-1 117,8-163,0 0,-2 0,1 0,-6 13,2-7,2-4,-26 103,24-87,-20 100,9 40,15-145,0-1,-10 40,3-24,2-11,-12 35,-14 15,13-34,-19 73,29-85,5-14,0-1,-3 24,8-42,0-1,0 0,0 1,0-1,0 0,0 1,1 0,-1-1,0 0,1 1,0-1,-1 0,1 0,0 1,-1-1,1 0,1 1,0 0,0 0,0-1,-1 0,2 0,-1 0,0 0,0 0,0 0,0 0,0 0,6 1,2-1,0 0,0-1,1 0,14-2,22-4,84-22,-13 3,-71 17,0 3,76 0,-82 3,82-12,6-1,-84 13,67-5,-97 6,114-7,-115 8,-1 0,1 2,0-1,-1 2,1 0,-1 0,17 7,-3 2,-10-4,0-1,19 5,108 22,-60-15,-52-12,154 33,-172-37,0-2,0 1,0-2,15 0,-27-1,1 1,-1-1,1 1,-1-1,0 0,0 0,1-1,-1 1,0 0,0 0,-1 0,1-1,0 1,0-1,-1 0,4-3,1-3,-1-1,8-13,-8 12,2-3,0 1,6-20,-11 27,-1 0,0 0,-1 0,1 0,0 0,-1 0,0 0,-1-1,0 2,-1-10,-3 1,0 1,0 0,-2 0,1 0,-2 1,-16-20,2 5,-42-34,-41-21,-9 9,107 68,-15-12,-21-17,30 22,-1 0,0 1,-1 0,1 1,-21-9,29 16,0 1,0-1,0 1,-1 0,1 0,0 1,-1-1,1 1,0 1,-1-1,1 1,-9 2,-4 1,0 2,-29 13,-8 5,25-9,-2-2,-53 16,52-22,-1-1,-59 2,-73-7,133-1,-11-1,12-1,0 2,1 2,-37 5,55-5,-29 6,-78 5,117-12,0-1,-1-1,1 1,0-1,-1 1,-6-3,10 3,0-1,-1 1,1-1,0 1,0-1,0 1,0-1,0 0,0 1,1-1,-2 0,2 0,-1 0,0 0,1 0,-1 0,0 0,0 0,1 0,0 0,-1 0,1 0,0 0,-1 0,1-1,0 1,0-2,0-1,1 0,-1 0,1 0,0 0,0 0,1 0,-1 0,1 0,3-5,3-3,13-16,-19 25,23-28,36-36,-47 54,0 1,1 1,0 0,1 0,20-9,15-3,1 2,0 2,98-22,-120 35,1 2,0 1,0 2,0 0,0 2,0 1,51 10,-66-9,1 0,-1-1,1 0,0-2,0 1,31-5,-26 0,-1-1,1-1,-1 0,32-15,-43 17,-1-1,13-9,-18 12,0-1,-1 0,0-1,1 1,-1 0,0-1,4-6,5-11,11-29,-20 42,-1 0,1 0,-2 0,1-1,-1 1,0 0,-1-10,-1 14,1 0,-2 1,1 0,0-1,0 1,-1 0,1 0,-1-1,0 1,0 0,0 1,0-1,-1 0,-5-4,3 3,0 0,-1 0,1 0,-1 1,1 0,-1 0,-11-3,5 3,-1 1,0 0,-25-1,7 1,-211-10,0 12,90 1,-67-1,214 0,1 0,0-1,-1 1,1-1,0 0,-1 0,1 0,0 0,-1-1,2 1,-8-5,8 4,0 0,0 0,1-1,-1 1,1-1,-1 1,1-1,0 0,0 0,1 0,-1 0,0 0,1-1,-2-4,2 0,0 0,-1 0,2 0,0 0,0 0,1 0,0 0,0 0,1 0,0 1,1-1,0 0,5-11,5-3,1-1,30-38,-37 52,1 0,0 0,1 1,13-11,-16 15,0 0,1 0,-1 1,1 0,0-1,0 2,0 0,12-3,15 0,0 2,0 2,37 1,-58 1,25 1,70 13,-69-7,57 2,-79-8,22 3,-24-2,-1-1,19 1,-23-4,0 0,0-1,0-1,0 1,-1-1,15-6,-21 8,0-1,0 1,0-1,-1 0,1 0,0 0,-1 0,1-1,-1 1,0 0,0-1,0 0,0 1,0-1,-1 0,1 0,0-4,2-3,-1-1,0 0,1-17,-3 19,0 0,-1 0,0-1,-1 2,0-1,0-1,-2 2,1-1,-1 0,0 1,0-1,-1 0,-1 2,0-2,0 2,0-1,-1 1,0 0,-12-10,4 4,-19-13,27 21,-1 1,0 1,0-1,0 1,0 0,-8-2,-84-24,86 25,0 1,0 1,-1-1,-24 0,-54 5,88-2,-80 9,-16 0,48-4,18-1,32-4,0 1,0-1,0 0,0 0,1-1,-1 1,0 0,0 0,0-1,0 1,0-1,1 0,-1 1,0-1,1 0,-1 0,0 0,1 0,0 0,-3-3,3 2,-1 0,0 0,1 0,-1 0,1-1,0 0,1 1,-1-1,0 1,0-1,1 0,-1 1,1-4,1 0,-1 1,1-1,0 1,0-1,1 1,0 0,0 0,0 0,1 0,0 0,3-5,-1 1,0 0,6-16,1-12,-5 14,1 0,1 0,14-25,79-126,-97 164,0-1,-1 0,0 0,-1 1,0-1,0-1,-1 1,-1-1,-1 1,0-14,-2-5,-1 1,-13-49,11 59,-2-10,0 0,-17-37,23 65,1 1,-1-1,0 0,1-1,-1 1,1 1,-1-1,0 0,1 0,-3 0,3 1,0-1,-1 1,1 0,0 0,-1 0,0 0,1-1,0 1,-1 0,1 0,0 0,-1 0,1 0,-1 0,1 0,0 0,-1 0,0 0,0 1,0-1,0 1,0-1,0 1,0 0,0 0,0-1,0 1,0 0,0 1,0-2,1 1,-1 0,0 1,0-1,1 0,-1 1,-4 9,1 1,-3 19,-2 4,2-14,-39 136,41-127,12-54,15-30,-11 30,30-70,25-63,-53 122,-3 0,10-58,-16 61,-2 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22:52:2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3:43.435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098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2228,'29'0,"0"-2,0-1,50-11,-51 9,-1 1,45-3,55 8,-49 0,-33-1,52 1,-44 7,-29-3,-10-3,25 5,64 3,42-9,-82-2,-59 1,-1 0,1 0,-1 0,1-1,0 1,-1-1,0 0,1 0,-1 0,0-1,1 1,-2-1,2 1,-1-1,-1 0,1 0,0 0,0 0,-1-1,0 1,1-1,-1 0,0 1,0-1,0 0,-1 0,1 0,-1 0,0 0,1-4,0 0,-1-1,1 1,-2-1,1 1,-1-1,-1 0,1 1,-2-1,1 1,-1 0,-5-15,3 13,0-1,-1 0,0 1,-1 0,0 1,0-1,-1 1,-10-10,13 15,-1 0,1 0,-1-1,0 2,1-1,-1 1,0 0,-1 0,1 0,-1 1,-9-2,11 2,1 0,0 0,-1 0,2 0,-2-1,2 0,-1 1,-1-1,2 0,-1 0,1 0,-1-1,1 1,0 0,0-1,-3-3,-2-4,1-1,-9-21,11 23,-31-64,-10-22,40 80,0-1,2 1,0 0,-1-17,-1-9,-53-201,50 218,-15-27,7 19,9 15,-20-45,24 51,0 0,0 0,-2-23,3 4,-1 1,-2-2,0 2,-3-1,-16-42,-35-94,37 94,5 15,-10-28,19 69,-1-1,-18-27,11 20,13 19,1 1,-1-1,2 0,-1 0,0 0,1 0,-1-10,1-2,1-18,0 3,-1 13,-2-1,-1 1,-7-20,0-10,7 36,1 0,-8-16,5 14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099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1650,'4'0,"4"0,0-1,0 0,0 0,0-1,0 0,0 0,-1 0,1-1,-1 0,0-1,7-4,-10 5,0 0,-1-1,1 0,-1 0,0 0,0 0,-1-1,1 1,-1-1,2-7,1 1,6-15,-1 1,-2-1,0-1,-2 1,-1-1,-1 0,-1-49,-3 53,-2-27,8-63,0 78,0 0,13-36,-4 20,10-26,30-76,-45 122,-4 8,-1 0,0-1,1-37,-2 10,4-211,-8 221,-13-119,12 158,1 1,0 0,0 1,0-1,0 0,0 0,0 1,0-1,-1 0,1 0,0 1,0-1,-1 0,0-1,0 2,1 0,0 1,0-1,0 0,-1 0,1 0,0 0,0 0,0 0,-1 0,1 0,0 1,0-1,0 0,0 0,-1 0,1 0,0 1,0-1,0 0,0 0,0 0,0 1,0-1,0 0,0 0,-1 0,1 1,-7 24,0 10,0-2,-4 66,11-81,-5 29,3-41,1 0,-1 0,0 0,0 0,-1 0,0 0,0-1,-5 7,-16 23,14-19,-20 23,28-38,-3 5,1-1,-9 12,25-19,-5 1,0 0,0 1,-1 0,2 0,-2 0,9 1,42 10,-9-1,-28-8,23 0,-9-1,-31-1,0 0,0 1,0 0,0 0,0 0,0 0,-1 0,1 1,0-1,0 0,-1 1,0 0,1-1,-1 1,0 1,0-1,0 0,0 0,0 0,-1 1,1 0,1 2,3 7,-1 0,-1 0,6 19,-10-29,7 27,-2 0,3 53,-10 62,0-73,2-50,0-3,0 0,-2 1,0-1,-8 31,-10 41,19-87,0-1,1 0,-1 0,0 1,0-1,0 1,0-1,0 0,-1 0,1 0,-1 0,1 0,-1 0,0-1,0 1,0-1,0 1,0 0,0-1,-1 0,1 0,-1 0,1 0,-1 0,1 0,-1 0,1-1,-1 1,1-1,-1 0,1 0,-1 0,0 0,1 0,-1 0,0-1,1 1,-1-1,1 0,-5-1,-6-4,-8-3,20 9,1 0,0 0,0 0,-1-1,1 1,0 0,0 0,0 0,0 0,-1 0,1 0,0 0,0 0,0 0,0 0,0 0,-1 0,1 0,0 0,0 0,0 0,0 0,-1 0,1 0,0 0,0 0,0 0,0 0,0 1,-1-1,1 0,0 0,-1 0,1 0,0 0,0 0,0 0,0 1,0-1,0 0,0 0,0 0,0 0,0 0,-1 1,1-1,0 0,0 0,0 0,0 1,2 6,0-1,0 1,1-1,0 1,0-1,5 7,13 18,31 38,-29-40,-18-23,0 0,1 0,0 0,0-1,0 0,1 0,0 0,14 7,-15-10,-1 0,1 0,-1 0,1-1,-1 1,1-1,0-1,0 1,-1-1,1 0,0 0,0 0,10-2,-15 1,2 1,-2-1,2 1,-2-1,1 0,0 0,0 0,-1 0,1 0,0-1,-1 1,1 0,-1 0,0-1,1 1,-1-1,0 1,2-4,-3 4,1 0,-1 0,0 0,0 0,0 0,1 0,-1 0,0 0,0 0,0 0,-1 0,1 0,0 0,0 0,0 0,-1 0,1 0,0 0,-1 0,0 0,1 0,-1 1,0-2,1 1,-1 1,0-1,0 0,0 1,1-1,-1 0,-1 1,2-1,-1 1,0-1,-2 0,-10-4,-1 0,0 1,-1-1,-23-2,-15-4,26 3,17 4,0 1,-14-3,21 6,0 0,-1-1,0 1,1 0,-1 0,1 1,-1-1,1 1,0 0,-1 0,-3 1,4-1,-1 1,1-1,0 1,-1 0,1 1,0-1,0 0,1 0,-1 1,0-1,1 1,-1 0,1 0,-3 5,4-6,0 0,0 0,0 1,1 0,-1-1,1 0,0 1,-1-1,1 1,0 0,0-1,1 1,-1-1,0 1,1-1,0 1,-1-1,2 0,-1 0,0 1,2 2,-2-3,1 1,1-1,-1 1,0-1,1 0,-1 0,1 0,0 0,0-1,-1 1,1-1,0 1,0-1,1 0,-1 0,0 0,0-1,0 1,7 0,-6-1,1 1,0-1,0-1,-1 1,1-1,0 0,-1 0,1 0,-1 0,1 0,-1-1,1 0,5-4,14-11,-1-2,29-31,-51 50,5-7,1 0,0-1,-1 0,8-13,-7 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00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01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02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03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04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05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06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07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3:49.75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08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09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10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11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12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13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14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15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16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17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3:52.06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18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19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20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21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22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23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50,'2'0,"2"0,3 0,2-1,4-2,3 1,0 0,-3 0,-1-2,7-2,1-2,-1 0,-1 1,-2 3,-3 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24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3221,'6'-3,"-1"0,0-1,0 0,0 1,0-1,-1-1,5-4,25-36,-29 38,0 0,-1-1,-1 1,1 0,0-1,2-14,6-39,-10 44,1 1,1-1,7-21,-5 26,11-18,0 0,-8 15,19-26,-18 29,-1-1,14-27,-17 26,-1 0,-1 0,0-1,-1 1,-1-1,0 1,-1-27,6-57,-3 64,11-57,-11 73,1 1,1 1,10-22,-5 16,-1-1,-1 1,-1-2,-1 0,-1 0,4-47,-10 71,1-1,-1 1,0-1,0 1,0-1,0 0,0 0,0 1,-1-1,1 1,0-1,0 1,0-1,0 0,-1 1,1-1,0 1,0-1,-2 0,2 1,0 0,-1 0,1 0,0 0,-1 0,1 0,0 0,-1 0,1 0,0 0,0 1,-1-1,1 0,-1 0,1 0,0 0,-1 0,1 1,0-1,0 0,-1 0,1 0,0 1,-1-1,-3 4,0 1,-5 8,7-11,-10 14,-18 26,27-35,0-1,0 0,0 1,1-1,-3 11,-3 25,3 0,0 51,5-54,2-14,-2 0,-1 1,-6 30,6-54,1 1,-2-1,2 0,-1 0,0 0,0 0,-1 0,1 0,0 0,-1 0,0 0,1-1,-1 1,0-1,0 1,0-1,0 0,0 1,0-1,-1 0,1 0,0-1,0 1,-5 1,7-2,-1 0,1 0,-1 0,1 0,-1 0,1 0,0-1,-1 1,1 0,-1 0,0 0,1 0,0 0,-1-1,1 1,0 0,-1 0,1 0,0-1,-1 1,1 0,0-1,0 1,-1 0,1-1,-1 1,1 0,0-1,0 1,0 0,-1-1,1 0,0 1,0-1,0 1,0 0,0-1,1-18,-1 19,28-127,-7 37,4-13,-23 96,1 1,-1-1,1 0,0 1,1 0,-1 0,7-7,10-18,-5 0,13-32,-19 40,-5 15,0-1,-1-1,-1 2,0-2,2-13,-3-10,5-45,-1 42,14-44,-22 90,-1 1,-1-1,0 1,-9 14,8-13,-4 6,10-17,-1 0,0-1,1 1,-1 0,1-1,-1 1,1 0,-1-1,0 1,0-1,1 1,-1-1,0 1,0-1,0 0,1 1,-1-1,-1 0,1 0,0 0,1 0,-1 0,0 0,1 0,-1 0,1 0,-1 0,0 0,1 0,-1-1,0 1,1 0,-1 0,1-1,-1 1,1 0,-1-1,1 1,-1-1,0 1,1-2,-1 1,0 0,0-1,0 1,1 0,-1 0,1-1,-2-2,2 0,-1 0,1-1,0 1,0 0,0-5,14-55,0 4,-14 57,1 0,-1 0,1 0,0 0,0 0,0 1,0-1,1 0,-1 0,1 1,0 0,0-1,-1 1,2-1,-1 1,0 0,1 0,-1 1,1-1,-1 0,1 0,0 1,3-2,-3 2,0 0,-1-1,1 1,0-1,0 0,-1 0,0 0,0 0,1 0,-1-1,0 1,0-1,-1 1,1-1,-1 1,1-2,-1 2,1-5,10-27,9-52,-9 36,-10 39,0 1,-1 0,0-1,-1-9,-6-43,1 20,2-12,3 183,-11-47,10-79,2 0,-2 1,1 0,0 1,0-2,-1 1,0 0,1 0,-2 0,0 3,2-6,0 0,0 0,-1 0,1 0,0 1,0-1,0 0,0 0,0 0,0 0,0 0,0 1,-1-1,1 0,0 0,-1 0,1 0,0 0,0 0,0 0,0 0,0 0,-1 0,1 0,0 0,0 0,0 0,0 0,-1 0,1 0,0 0,0 0,0 0,-1 0,-3-5,0-10,1-10,2 1,2-27,1 9,-2 32,1-1,3-10,1-9,14-85,2-27,-17 33,-2 51,-2 54,0-1,1 1,-1-1,1 1,0 0,0 0,1 0,0 0,-1-1,2 1,-1 1,0-1,1 0,5-6,30-30,52-44,-88 82,1-1,0 0,0 0,0 0,-1 0,0 0,0 0,0-1,0 1,-1-1,1 1,-1-1,0 0,0 1,0-1,-1 0,0 0,1 1,-1-6,-1-18,6-106,-3 117,1-1,0 0,2 1,0 0,14-30,-18 43,21-38,-2-1,17-55,-31 76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25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1 613,'1'-16,"1"1,0-1,1 1,1 0,6-17,-6 25,-1-1,1 1,7-10,4-8,9-22,-2-2,16-56,-34 93,0 1,1 0,0 1,1 0,1-1,0 1,12-13,-15 18,-1 1,0-1,0 1,-1-1,1 0,-1 0,3-9,-3 3,0 0,1-18,1 13,-4 14,1-1,-1 1,1 0,-1-1,0 1,0-4,0 6,0 0,0 0,0-1,0 1,0 0,0 0,0 0,-1 0,1 0,0-1,0 1,0 0,0 0,0 0,0 0,0 0,-1 0,1 0,0 0,0-1,0 1,0 0,0 0,-1 0,1 0,0 0,-1 0,1 0,0 0,0 0,0 0,0 0,-1 0,1 0,0 0,0 0,0 0,0 0,-1 0,1 0,0 0,0 0,0 1,0-1,0 0,-1 0,1 0,0 0,0 0,0 0,0 0,0 1,0-1,0 0,0 0,-1 0,-7 8,-40 45,41-43,8-8,6-5,2-2,-2 0,2-1,-2 0,9-8,-10 8,1 0,-1 0,2 1,-1-1,10-3,-17 9,1-1,-1 1,0 0,0 0,1 0,-1 0,0 0,1 0,-1 0,0-1,0 1,1 0,0 0,-1 0,0 0,0 0,1 0,-1 0,0 1,1-1,-1 0,0 0,1 0,-1 0,0 0,0 0,2 1,1 7,-2 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26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0,'3'12,"0"0,2 23,-1-4,2 18,-6-35,2 0,0 0,1 0,0 0,7 15,-7-21,12 23,-2 1,-1 1,9 40,-16-45,3 13,-2 0,2 66,-7-75,9 49,-3-30,-5-32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27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0,'0'4,"1"-1,0 0,-1 1,1-1,0 0,1 0,-1 0,1 0,2 3,2 5,-3-4,6 10,0 1,1 0,24 29,-21-32,-1 1,-1 0,0 0,-2 1,0 1,-1-1,8 27,-12-33,0 0,10 15,-8-15,9 24,-11-24,0 0,1-1,12 18,23 28,-31-44,15 17,-15-19,-1-1,-1 1,0 0,6 10,-8-6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3:54.861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28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2197 0,'13'11,"6"6,-1 0,0 0,21 28,-27-25,-1 0,0 0,8 24,-7-14,31 53,-39-75,1 1,-1-1,1 0,1 0,0-1,0 1,1-1,0 0,0-1,1 0,0 0,-1 0,2-1,11 6,23 9,-17-8,42 27,-55-32,20 10,-24-12,-1-1,1 0,-2 1,1 0,0 0,11 11,35 49,-7-7,20 9,-57-57,1-1,1-1,0 0,21 11,23 6,-34-16,1 1,-1 1,-1 1,23 16,-39-24,0 0,0 1,-1 0,0 0,1 0,-1 0,-1 1,4 6,-2-2,-1 0,-1 0,0 1,1 10,2 15,-4-21,0-1,1 1,5 14,-5-23,-1 0,1 0,0 0,0 0,1-1,0 1,0-1,0 1,1-1,0-1,0 1,0-1,1 0,-1 1,1-2,7 5,14 6,-19-10,0 0,0 0,0-1,12 4,-2-3,0-1,0-1,24-1,-20 0,39 6,-59-7,0 1,-1-1,1 1,0-1,-1 1,1-1,0 1,-1 0,3 1,-4-2,0 1,0-1,0 0,0 0,1 0,-1 1,0-1,0 0,0 1,0-1,0 0,0 0,0 1,0-1,1 0,-1 0,0 0,0 1,0-1,0 0,0 0,0 1,0-1,0 0,-1 1,1-1,0 1,-1-1,1 1,0-1,-1 1,0-1,1 0,-1 1,1-1,0 0,-1 1,0-1,1 0,-1 1,0-1,-6 3,-1-1,1 0,-1 0,1 0,-1-1,-9 0,-51-1,51 0,-347-1,208 1,149 0,4 1,1-1,-1 0,1 0,-1-1,0 1,1 0,-4-1,6 1,0 0,0 0,1 0,-1 0,0-1,0 1,0 0,0 0,0 0,0 0,0 0,0 0,0 0,0 0,0 0,0 0,0 0,0 0,0 0,0 0,0 0,0 0,0 0,0 0,0 0,0 0,1 0,-1 0,0 0,0 0,0 0,0 0,0-1,0 1,0 0,0 0,0 0,0 0,0 0,0 0,0 0,0 0,0 0,0 0,0 0,-1 0,1 0,0 0,0 0,0 0,0 0,0 0,0-1,0 1,0 0,0 0,0 0,0 0,0 0,0 0,0 0,0 0,0 0,0 0,0 0,0 0,0 0,5-2,75-8,-45 6,-31 4,1-1,0-1,-1 0,0 1,0-1,0 0,1 0,-1 0,0-1,0 0,-1 1,0-1,1 0,4-6,2-3,0 0,13-25,-20 32,0-2,-1 1,1 0,-1 0,0-1,-1 1,0-1,0 1,-1-1,0 0,0 1,0-1,-1 0,0 1,0-1,-1 1,0 0,0 0,-1-1,0 1,1 0,-7-8,4 9,1 0,-1 0,0 1,0-1,-1 1,0 0,0 0,0 0,0 1,0 0,-1 0,0 1,1-1,-1 1,0 1,0-1,0 1,0 1,-12-1,16 1,1 0,-1 0,1 1,-1-1,1 1,-1 0,1 0,-1 0,1 0,-1 0,1 0,0 0,0 1,-2 1,1 0,0 0,0 0,0 0,1 0,-1 1,1-1,0 1,-2 3,1-1,1 0,0 1,0-1,1 1,0-1,0 1,0-1,1 1,0-1,2 10,-1-11,1 0,0 0,0 0,0-1,1 1,-1 0,1-1,1 1,-1-1,0 0,1 0,5 4,-2-1,-1-1,9 13,-14-19,-1 1,0-1,0 0,0 0,0 1,0-1,0 0,1 1,-1-1,0 0,0 1,0-1,0 0,0 1,0-1,0 0,0 1,0-1,-1 0,1 1,0-1,0 0,0 1,0-1,0 0,-1 1,1-1,0 0,0 0,0 1,-1-1,1 1,-1-1,1 0,0 0,0 1,-1-1,1 0,0 0,-1 0,1 0,0 0,-1 0,1 1,-1-1,0 0,-23 4,19-4,-114 21,100-18,-10 1,-53 2,-54-13,92 4,0 1,0 2,0 2,0 1,-72 16,-30 1,92-14,23-3,0-2,-47-3,31-3,-18-1,48 7,-1 0,-26 6,43-7,-23 2,1 0,-41-3,19 0,-270 1,300 1,-25 3,24-1,-18 0,-15-3,-71 5,90-2,-38-3,-8 2,61-1,-28 8,28-6,-21 3,31-5,-1-1,0 0,0 0,0-1,0 0,1 1,-7-3,-10-4,-1 2,0 0,0 1,-25-1,-50 5,43 1,47-1,-1 1,-14 3,14-3,0 1,-11-1,-1 0,-82 5,83-4,1-1,-1 0,0-1,0-1,-26-4,34 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29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224 2273,'28'-1,"0"-2,50-10,10-2,122-5,-210 20,1 0,0 0,0 0,0 0,-1 0,1 0,0 0,0 0,0-1,-1 1,1 0,0 0,-1-1,2 1,-2 0,1-1,-1 1,1-1,-1 1,1-1,-1 1,1-1,0 1,-1-1,1 0,-1 1,0-1,1 1,-1-3,1 1,-1 0,-1 0,1 0,0-1,0 1,-1-1,1 1,-3-4,-5-15,-2-1,-22-34,7 14,-13-31,2-1,5 0,-38-139,19-24,21-4,29 204,0 22,-2-16,1 29,1 0,-1 0,0-1,0 1,1 0,-2 0,1 0,0 0,-1 0,1 0,-1 0,0 1,1-1,-1 0,0 1,0 0,-2-3,-5 0,1-1,-17-6,22 9,-27-9,12 4,-23-11,36 15,0-1,0 1,0 0,0-1,1 0,0 0,-1 0,-4-8,4 5,0 0,1-1,0 1,1-1,-1 0,2 0,-1 0,1-1,0 1,1 0,1-1,-1 1,1-1,1-11,5-11,12-38,-12 47,1 1,-3-1,0 0,1-36,-7 22,-2 0,-14-57,-28-67,44 155,-25-70,21 60,-1 0,-17-25,22 38,0 0,1 0,0 0,-1-1,1 1,1 0,-1-1,-1-3,2 6,0-1,0 0,0 0,1 0,-1 1,0-1,0 0,0 1,1-1,-1 0,0 0,1 1,-1-1,1 0,-1 1,0-1,2 0,-2 1,1-1,-1 1,1-1,-1 1,1-1,0 1,0-1,0 1,-1 0,1 0,0-1,1 1,13-5,1 1,24-3,-34 6,-1 0,0 0,0 1,1-1,-1 1,10 1,-14-1,1 0,-1 1,0-1,0 0,0 1,0-1,0 1,1 0,-1-1,0 1,0 0,-1-1,2 1,-1 0,-1 0,1 0,0-1,0 1,-1 1,1-1,0 0,-1 0,0 0,1 0,-1 0,0 0,1 0,-1 1,1 1,-1 4,1 1,-2 10,1-8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30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59,'10'0,"1"-1,-1-1,0 0,11-3,-10 2,0 1,0 0,13-2,-7 5,1 0,19 3,-18-1,23 0,-19-3,44-1,-60 1,1-1,0-1,-1 1,0-1,0 0,12-5,-4 0,0 1,27-8,-34 12,0 1,1-1,0 1,-1 1,1-1,16 2,71 7,-55-2,-27-5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35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1,'3'4,"0"0,-1 0,1 0,-1 0,1 1,-1-1,1 7,10 35,-11-36,9 50,-2-1,3 81,-11-111,4 318,-6-213,2 191,-2-308,-1-1,-3 21,2-19,-1 25,4 3,0-20,-7 51,2-21,1 1,4 87,1-66,-1 971,1-1033,0 0,0 0,7 28,16 44,-11-45,18 56,-17-58,19 84,-29-105,-2 0,2-1,1 1,10 33,-13-51,-1 1,2 0,-2 0,1 1,0-2,-1 1,1 0,1 0,-1-2,0 2,0-1,2 0,-2 0,1 0,0-1,-1 0,1 1,-1-1,2 1,-1-2,0 1,0-1,0 1,0-1,0 1,0-2,0 1,3-1,0 0,-1 1,1-2,-1 1,0-2,0 1,0-1,0 0,-1 0,1 1,-1-3,1 2,-1-1,0 0,0-1,5-6,-3 1,0-2,0 0,0 0,-1 0,5-22,-2 5,5-43,7-159,-20 230,0-166,0 161,-1 0,-1 0,1 1,-1-1,-2-7,-2-5,-6-22,2-1,1 0,-6-70,14 96,1 0,1 2,3-25,11-44,-15 80,31-163,-25 124,-2-2,-1-41,-3 59,-2 2,0 0,-6-28,-22-67,29 115,-17-61,-19-80,29 102,3 1,-1-75,4 59,-1 1,-4 0,-15-77,10 44,4 23,6 40,-1-54,3 80,0-20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36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279 0,'2'52,"12"77,-8-74,-2-27,5 44,0 79,-8-100,-3 121,-1-149,0-1,-2 0,-5 23,-7 30,9-22,2-1,-1 82,9-72,-3 67,0-123,0 2,0-1,0-1,-1 1,0-1,0 1,0-1,-1 0,-4 8,-4 5,-20 24,23-32,2-4,0 0,0 1,0-1,-1-1,1 0,-16 10,18-15,0 2,0-1,-1-1,1 0,0 1,-1-1,1 0,-1 0,1-1,-1 0,1 0,-1 0,0 0,1-1,-4-1,5 0,-1 1,2 1,0-2,-1 1,1-1,0 1,-1-1,1 0,0 0,0 1,-1-2,2 1,-3-4,1 2,1 0,0-1,0 0,0 1,0-1,0 1,0-9,-1-5,1 1,1-1,1-30,0 45,0-35,0-5,2 1,9-61,-4 47,3-88,-9 125,2-13,10-52,-7 45,4-46,-4 29,-3 14,-2 24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37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38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39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40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4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00.15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42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43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44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45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105 487,'7'-105,"1"19,-8 73,1-1,-5-22,4 31,-1 1,0 0,0 1,0-2,0 1,-1 0,1 1,-1-2,0 2,0-1,0 1,-5-6,0 1,1 0,0 0,0-1,1 1,0-2,-8-18,-24-49,29 56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46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47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48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49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50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5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03.36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52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53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0,'2'3,"4"1,3-1,2 3,3 0,1 2,-1-1,2 0,-1-3,0-1,0-2,0-1,0 0,-1 0,3 0,1 3,0 0,-4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54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55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56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57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58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59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1 820,'2'-11,"4"-27,3-36,2-14,3-15,-2 5,-3 7,-3 10,-2 14,-3 14,0 15,-1 10,-1 7,1 4,-1 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60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6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13.795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62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0 191,'1'-4,"0"3,-1-2,1 0,0 0,0 1,0 0,0-1,0 0,0 1,2 1,1-6,1 0,15-21,0 1,30-30,-46 53,1 0,-2 1,1 0,1 0,-1 0,1 0,-1 1,1 0,0 0,9-2,-6 2,2 1,-2 0,2 1,-1 0,10 2,-6 0,-3 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63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64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65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66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67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68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69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70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71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20.10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72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73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74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75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1,'596'0,"-581"1,0 1,28 7,-27-5,34 4,-35-8,1-1,-1-1,25-7,-23 5,1 1,24-3,194 7,-231-1,0 1,1 0,8 2,-6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76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1 401,'443'0,"-431"0,17-4,5-1,163 1,-166 4,-6-1,0-1,34-9,-20 3,-17 3,-8 3,0-1,14 0,-7 3,0 1,-1 1,1 1,25 7,67 15,-94-21,1-1,-1-1,1-1,29-2,-5-1,-35 2,1 0,-1-1,14-3,-21 3,0 1,-1 0,1-1,0 0,-1 1,0-1,1 0,0 0,0 1,-1-2,1 1,-1-1,1 1,-1-1,0 1,0 0,0-1,0 1,0-1,0 1,0-2,0 1,0 1,-1-1,2-3,-2-2,0 0,0 2,0-2,-1 1,1-1,-1 1,0 0,-1 0,-3-12,-1 3,0 0,-15-24,-27-36,29 49,17 22,-1 1,0-1,0 1,0 0,-1-1,1 2,-1-1,0 0,1 0,-1 2,0-2,0 2,0-1,0 1,0-1,0 2,-1-1,1 1,-4 0,-8 0,1 1,1 2,-1 0,-15 6,-1-2,-7 5,24-7,-19 3,27-7,1-1,-1 1,1-1,-1 0,1-1,-1 1,-5-3,-29-13,-2 0,10 6,-34-19,39 17,1 1,-34-8,52 17,-1 1,0-1,1 2,-1-1,1 2,-1-1,0 1,1 0,-1 2,1-2,0 2,-1 0,2 1,-1-1,-9 8,-10 6,-26 18,46-30,0 0,1 1,0 0,0 1,-7 8,3 0,1-2,-2 0,1-1,-2 0,0 0,0-2,0 0,-2 0,-16 9,-31 16,31-16,24-15,1 0,-1 0,0-1,-1 1,-6 1,-9 6,11-5,3-2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77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1 674,'367'0,"-345"2,26 4,-20-2,-4-1,0 2,31-1,129-14,-141 7,-29 3,-1 0,0-2,0 0,1-1,15-6,-24 7,-1 0,0-1,-1 1,1-2,0 2,0-2,-1 0,0 1,0-1,6-8,0-4,13-27,-21 39,9-18,-2-1,7-24,-15 46,0 1,1-1,-1 0,0 0,0 1,1-1,-1 1,0-1,0 0,0 1,0-1,0-1,0 2,-1-1,1 1,0-1,-1-1,1 2,0 0,0-1,-1 1,1 0,0 0,0 0,-1-1,1 1,-1 0,0-1,1 1,0 0,0 0,-1 0,1 0,0 0,-1 0,1 0,0 0,-1 0,1 0,-4 0,0 1,1 0,0-1,-7 4,5-2,-41 17,-22 8,55-23,0-1,1 0,-23 1,16-2,0-1,-28 9,47-10,0 0,0 0,0 0,0 0,0 0,0 0,0 0,0 0,0-1,0 1,0 0,0 0,0 0,0 0,0-1,0 1,0 0,0 0,0 0,0 0,0 0,0 0,0 0,0 0,0 0,0 0,0 0,0-1,0 1,0 0,0 0,0 0,0 0,0 0,0 0,-1 0,1-1,0 1,0 0,0 0,0 0,-1 0,1 0,0 0,0 0,0 0,0 0,0 0,0 0,0 0,0 0,0 0,0 0,0 0,-1 0,1 0,0 0,0 0,0 0,0 0,0 0,0 1,0-1,0 0,0 0,9-12,16-14,-2 5,34-23,-47 36,-1-1,1-1,-1 0,0 1,12-20,-3 3,-3 6,-6 8,0 0,0 1,11-10,-14 15,-1 0,0 0,0-1,1 0,4-12,-4 9,0 1,8-11,8-9,18-31,-7 11,-31 47,0-1,-1 2,1-1,0 0,-1 0,2 1,-2-1,1 1,1-1,0 1,-2-1,1 2,1-1,3-1,-2 2,0-1,0 1,-1 0,1 0,0 1,-1-1,2 1,3 1,6 4,-1 1,0 0,24 17,-30-18,1 0,0 1,0 0,-1 0,0 1,0 0,0 1,-1 0,0 0,8 18,0 5,19 61,-9-22,-21-63,0 0,1 0,0 0,0 0,1-1,-1 0,1 1,1-2,-1 1,0-1,1-1,1 1,-1 0,13 6,19 11,15 9,-22-19,-22-10,0 1,16 8,4 5,15 10,-39-23,0 0,1 1,-1 0,-1 0,8 8,-11-12,-1-1,1 2,-1-2,0 1,1-1,-1 1,0 0,1-1,-1 1,1-1,-1 2,0-1,0-1,0 1,0-1,1 2,-1-1,0-1,0 1,0 0,-1 0,1 1,0-1,-1-1,1 1,-1 0,1-1,-1 1,1-1,0 0,-1 1,1 0,-1 0,1-1,-1 0,0 1,0-1,1 0,-3 1,-2 1,-1 0,1-1,-1 0,-7 0,7 0,-77 4,49-4,-60 11,1-1,52-6,-163-1,128-4,55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7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407 1,'-2'18,"1"0,-1 0,-8 27,-2 26,10 8,2-55,-4 37,0-41,-10 38,8-37,-4 29,8-39,-12 99,11-57,-19 91,20-131,0 0,1 18,1-20,-1 1,0 0,-4 15,-24 64,20-65,0 0,-9 45,5 7,-25 80,33-134,-6 40,7-38,-52 309,43-246,-5 121,18-122,-3 30,-1-92,-1-2,-1 1,-9 29,9-35,-1-4,2-11,4-4,1-1,0 1,0 0,-1-1,1 1,-1 0,1-1,-1 1,1 0,0 0,0-1,0 1,0-1,-1 1,1 0,0 0,0-1,0 1,0 0,0 0,0-2,-3-11,1-1,1 1,0-1,0 0,2-16,-1 7,1-7,1 2,1-1,0 1,12-41,-9 41,-1 1,-2-2,2-47,-3 43,13-59,-6 39,38-256,-36 222,-6 45,12-51,-13 73,-1 1,3-38,-5-41,0 11,-1 78,1 1,1 0,-1 0,1 0,1 0,3-10,7-22,-6 10,0 7,-1 0,-2 0,4-45,-9-17,1-16,3 87,-1 0,1 0,0 0,0 1,1-1,8-14,4-17,-4 10,-5 16,6-24,-6 8,-3 23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7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122 4,'-7'77,"5"-59,1 0,0-1,0 1,4 32,-2-45,0 0,1-1,-1 1,2 0,-2 0,5 9,-5-12,1-1,-1 2,0-1,1 0,0 0,-1-1,1 2,0-2,0 1,0-1,0 1,0-1,0 0,-1 0,4 1,-4-1,0-1,-1 0,1 0,-1 0,1 0,1 0,-2 0,1 0,-1 0,1 0,-1 0,1-1,0 1,0 0,-1-1,1 1,-1-1,1 1,-1 0,1-1,-1 1,1 0,0-2,0 1,0-1,-1 1,1-1,0 0,0 1,0-1,-1 0,0 1,1-4,0-2,1 0,-1-1,-1-12,-2 8,0 1,0-1,0 0,-1 1,-4-13,-1 0,7 21,0 2,1-2,-1 1,0-1,0 1,0 0,0-1,-1 2,1-1,-1-1,1 2,0-1,-1 0,-3-2,4 3,0 1,-1 0,1-1,0 1,0 0,-1-1,1 1,0 0,0-1,-1 1,1 0,0 1,0-1,-2 0,2 1,0-1,0 0,-1 1,1-1,0 0,0 1,0 0,0 0,0 0,-2 1,-1 2,0-1,0 2,1-1,-1 0,1 1,0 0,-1 0,1 0,1 1,-4 8,3-5,1 0,-1 0,1 0,0 0,1 1,0 10,1 21,0-24,0-14,0-6,1-36,7-127,-7 153,0 7,0 0,-1 1,1-2,-1-5,0 11,0 0,-1 1,1 0,0-1,0 1,0 0,-1-2,1 2,0 0,0 0,-1-1,1 1,0 0,0-1,-1 1,1 0,0-1,-1 1,1 0,-1 0,1 0,-1 0,1 0,0-1,-1 1,1 0,-1 0,0 0,1 0,0 0,-1 0,1 0,-1 0,1 0,0 0,-1 1,1-1,0 0,-1 0,0 0,1 0,-1 1,-1 0,0 0,0 1,0-2,0 1,0 1,-4 2,4 0,-1-1,1 0,-1 2,1-2,0 1,0 0,-1 1,1-2,1 2,-1-1,1 1,-1 5,2-4,-1 0,1 0,0 0,0-1,1 1,-1 0,1 0,0 1,2 5,2 4,0-1,1 0,0 0,1-1,0-1,1 2,1-2,0 0,16 19,-5-11,-1-1,28 22,-43-39,0 0,-1 1,0 0,-1-1,1 2,0-1,-1 0,1 0,-1 1,0 0,0-1,-1 2,1-2,-1 1,0 0,1 8,0 9,0-1,-2 35,-1-31,0 8,-9 63,2-45,7-44,0-1,1 1,0-1,0 0,0 1,1 0,0-1,0 0,1 0,-1 0,4 10,7 23,15 65,-19-70,-5-22,0 1,-1-1,1-1,-2 2,1 0,-2 12,-2 18,-2 43,3-45,0-24,1-1,3 32,-1-35,4 26,10 39,-9-50,-2-1,5 52,8 51,-9-90,-5-27,-2 1,1 0,0 24,-16-192,5 108,3-1,0-80,6 33,-2-87,0 168,-1 1,0 0,-1 0,-7-18,-1-8,7 18,1 1,1-1,0 0,1-22,1 19,-1 1,0 0,-5-26,-2 11,-11-46,16 78,1 10,1 10,7 117,1-15,-5-73,11 80,-8-67,-4-44,0 2,0-2,1 1,4 17,2 2,-1 0,3 53,-9-75,2 27,-2-27,-1 1,2 0,1 12,21 106,-19-104,10 31,-8-33,7 38,-13-55,0 0,1-1,4 10,-6-15,4 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8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2669,'3'-8,"-1"1,0-2,0 2,3-16,-2 0,48-238,-18-2,-31 215,3-37,4 24,12-133,-13 52,10-144,-14 264,-1 1,2 0,11-31,-5 14,37-114,3-13,-7-24,-30 116,-3 0,4-101,-13 162,0-1,-1 2,2-1,1 1,0 0,-1-1,10-17,-6 15,-1-1,-1 1,7-30,-1-17,-7 49,-4 12,0 0,1 0,-1 0,0 0,0 0,0 0,0 0,0 0,0 0,0-1,0 1,0 0,0 0,0 0,0 0,1 0,-1 0,0 0,0 0,0 0,0 0,0 0,0 0,0 0,0 0,0 0,0 0,0 1,1-1,-1 0,0 0,0 0,0 0,0 0,0 0,0 0,0 0,0 0,0 0,0 0,0 0,0 0,0 0,0 0,0 0,0 1,0-1,6 20,10 74,-10-55,0-1,22 69,-17-76,6 32,-15-54,0 1,0-1,-1 1,-1-1,1 1,-1 0,-1 0,-1 11,2-20,0 0,0 0,0 0,-1 1,1-1,0 0,-1-1,1 2,-1-1,1-1,-1 2,1-2,-1 1,1 0,-1 0,0 0,0-1,1 1,-1-1,-1 2,2-2,-1 0,0 0,0 0,1 0,-1 0,1 0,-1 0,0 0,1 0,-1 0,1 0,-1-1,1 1,-1-1,1 1,-1 0,0 0,1-1,-1 1,1 0,-1-1,1 1,0-1,-1 0,1 1,0 0,-1-1,1 1,-1-1,1 0,0 1,-1-3,-1-4,-2-1,1 0,1 0,0 0,-1-11,-3-8,0 2,3 12,0 0,-7-20,10 32,-1 1,1-1,0 0,0 0,0 1,-1-1,0 1,1 0,0-1,0 0,-1 0,1 1,-1 0,1-1,-1 1,0-1,1 1,-1 0,1 0,0-1,-1 1,1 0,-1 0,1 0,-2 0,1 0,1 0,-1 0,1 0,-1 1,1-1,-1 0,0 0,1 1,-1 0,1-1,-1 0,1 1,-1 0,1 0,-1-1,1 1,-1 0,-1 4,-1 0,1 0,-1 0,-1 8,-26 120,22-95,5-23,0-1,-7 23,10-37,0 0,0 0,0-1,0 1,0 0,0 0,0 0,0 0,0 0,0 0,0 0,0 0,0 0,-1 0,1 0,0-1,0 1,0 0,0 0,0 0,0 0,0 0,0 0,0 0,0 0,0 0,-1 0,1 0,0 0,0 0,0 0,0 0,0 0,0 0,0 0,0 0,0 0,-1 0,1 0,0 0,0 0,0 0,0 0,0 0,0 0,0 0,0 0,0 0,0 1,0-1,0 0,0 0,0 0,0 0,0 0,0 0,0 0,0 0,0 0,-2-10,1-14,2 12,1-1,0 1,0 1,1-1,1-1,5-15,5-15,-11 33,-3 7,1-2,0 1,0 1,1-1,-1 0,1 0,0 1,0-1,3-3,-5 7,0 0,1-2,-1 2,1 0,-1 0,1-1,-1 1,1 0,0 0,-1 0,1 0,0 0,-1 0,1 0,-1 0,1 0,0 0,-1 0,1 0,-1 0,1 0,0 0,0 1,-1-1,1 0,-1 0,1 2,-1-2,1 0,-1 0,1 1,0-1,-1 1,0 0,1-1,-1 0,1 3,2 0,-1 1,1 0,4 10,25 73,-17-44,34 104,-39-114,-2 0,7 54,-11-7,0-6,-3-64,0 2,2-1,-1-1,7 20,24 42,-21-50,-2 0,9 28,-13-30,-3-11,-1 1,2-1,-2-1,2 1,0 0,1-1,5 10,-10-20,0-1,-1 0,1 2,0-2,0 0,0-3,-1-1,-8-73,4 48,0-54,6 74,0 17,2 21,-2 14,-1-26,0 2,1-1,1-1,0 1,7 25,-5-22,-1 1,0 0,0-1,-1 31,-2-34,1 169,0-14,2-137,1 0,1 0,18 60,6 30,-11 25,-16-133,1 0,0 0,0-1,2 1,8 19,1 4,-8-17,-2 0,0 0,3 31,5 31,-10-74,0 0,1 0,1 0,0 0,-1 0,8 12,-7-15,-1-3,-1 1,0-1,0 2,0-2,2 8,-4-10,1 0,-1 0,0-1,0 1,0 0,0 0,0 0,0 0,0 0,0 0,0 0,0 0,0 0,0-1,-1 2,1-2,-1 1,1 1,0-2,-1 1,1-1,0 1,-1 0,1 0,-1 0,1-1,-1 1,0 0,1-1,-1 0,1 1,-1 0,0 0,-3 0,0 1,0 1,0-2,-1 1,2-2,-1 2,-1-2,-4 1,-39-2,29 1,-71-7,-15 0,82 6,1-1,-23-7,23 5,0 0,-27 1,-338 4,385-1,1 0,-1 0,1-1,-1 1,1 0,0 0,-1-1,1 0,0 0,0 1,-2-1,2 0,0 1,0-1,-2-2,3 2,-1 0,0 0,0 0,1 0,-1 0,1 0,0 0,-1-1,1 2,0-2,-1 1,1 0,-1-1,1 1,0 0,0 0,0 0,0-1,0 1,0 0,1-1,0 0,0-7,1 1,1 0,-1 1,1-1,1 0,5-8,29-43,-20 34,-16 22,-1-1,0 1,1-1,-1 0,0 0,0 1,-1-1,1 0,0 0,-1 0,0 0,0 1,0-7,0 5,-1-12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8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276 228,'-8'38,"-14"117,11 9,8-141,-9 39,4-17,-5 20,5-28,2-1,1 1,-1 45,7 145,-2-217,1-1,-4 14,0 11,3 203,2-215,8 36,-5-38,-2 1,2 25,-4 5,-3-2,-8 63,7-77,1 38,-3 18,3-51,1 53,3-60,-1-31,0-1,0 1,0 0,1 0,-1-1,0 1,1 1,-1-2,1 1,-1-1,1 1,0-1,0 2,0-2,-1 0,2 0,0 3,0-2,0-1,0 1,1-1,-1 2,-1-2,2-1,-1 2,1-1,5 1,2 0,2-1,-1 1,23-3,-21 0,45-4,8 0,-56 6,-2-1,1 1,0 1,0 0,15 6,-12-2,0 1,0 0,12 11,-15-11,1 0,0-1,-1 0,2 0,19 7,-24-12,-1 1,1-2,-1 1,1-1,8 0,-12 0,-1 0,1 0,-1-1,1 1,0 0,0-1,-1 0,1 1,-1-2,0 1,1 0,-1 1,0-2,0 1,1 0,-1-1,0 1,0-1,0 1,0 0,0-1,-1 0,2 1,-1-3,2-6,0 1,-2-1,2 0,-2-1,0 1,-1 0,0 0,0 0,-2-20,2 30,0-1,0 1,0 0,0 0,0 0,0-1,0 1,0-1,0 1,0 0,0-1,0 1,-1 0,1 0,0 0,0 0,0-1,-1 1,1 0,0-1,0 1,0 0,0 0,0 0,-1 0,1 0,0 0,0 0,0-1,-1 1,1 0,0 0,0 0,-6 7,-3 14,-25 121,28-118,-1 12,1 0,0 1,3 0,1-1,4 66,1-78,2-1,1 0,8 25,7 28,-50-174,18 43,0 0,-4-107,11-112,5 233,-1 40,1-15,0 12,2 8,2 17,0 0,-2 0,3 27,-1-11,6 113,-10-101,1-30,0-2,9 35,-6-32,5 33,-4-9,2 0,14 44,-10-40,10 63,-21-92,1-2,-3 21,0-15,3 25,5 26,14 187,-20 39,-2-151,1-124,-4 33,2-47,1 0,-2 0,1 0,-2 0,-5 13,6-17,0-1,-1 0,0 0,-1-1,1 1,0-1,-1 0,-1 0,-5 5,-10 5,-24 13,29-19,-124 76,133-82,1 0,0 0,-1-1,1 0,-1 0,0-1,-11 1,-2-2,-25-3,45 3,-12-2,1 0,-15-6,17 5,-2 0,2 1,-13-2,-143 3,95 3,73-3,0 1,-1-1,2 1,-1-1,0 1,0-1,-1-1,1 1,-1 0,1-1,0 0,0 1,-1-1,0-1,1 1,-1 0,0-1,0 0,4-4,-2 0,-1 0,0 0,1 0,-1-1,-1 0,1 0,1-10,11-81,-5 30,-4 0,-4 46,0 1,8-32,21-54,-16 60,15-78,-23 90,1 0,21-61,-27 95,-1-1,0 0,0 0,0 1,1 0,-1 0,3-4,-4 6,0 0,1-1,-1 1,0 0,0 0,0 0,1 0,-1 0,0 0,0-1,1 1,-1 0,1 0,-1 0,0 0,0 0,0 0,1 0,-1 0,0 0,0 0,1 0,-1 0,0 0,0 0,1 1,-1-1,1 0,0 1,0-1,-1 1,0 0,1-1,-1 1,0 0,1 0,-1-1,1 1,-1 0,0 0,0 0,0 0,2 10,-1 0,0 0,-1 20,-1-23,1 0,0 0,0 1,2-1,-2 0,2 0,-1 0,4 11,-1-9,0-1,-1 0,1-1,0 1,7 9,-3-6,-6-8,0 0,-1-1,2 0,0 0,-1 0,1 0,-1 0,1-1,-1 1,8 3,-10-6,1 1,0-1,0 0,-1 0,1 0,0 0,-1 0,1 0,0 0,0 0,-1 0,1 0,0-1,-1 1,1-1,0 1,-1 0,1 0,0-1,-1 1,1 0,-1-2,1 2,0-1,-1 1,1-1,-1 0,0 1,1-1,0 0,-1 1,1-1,-1 0,0 0,1 0,1-6,0 1,-1 0,3-11,-3 11,-1 4,0 0,1-1,-1 1,1 0,-1 0,2 0,-2 0,3-3,-3 4,0 1,1 0,-1-1,0 1,1 0,-1 0,1 0,-1 0,0 0,0-1,1 1,-1 0,0 0,0 0,1 0,-1-1,1 1,-1 0,0 0,0 0,1 0,-1 0,1 1,-1-1,1 1,0-1,0 0,-1 1,1 0,0-1,-1 1,1-1,-1 1,1-1,0 1,0 2,3 4,1 1,-1 1,-1-1,5 16,5 12,15 24,60 92,-68-117,-12-22,-1 2,-1 0,1 0,6 28,-7-20,1 8,-6-24,0-1,1 0,0 1,-1-2,1 1,4 7,-4-10,-1 0,1 0,-2 1,1-2,0 2,0-1,-1 0,1 1,-1-1,1 0,-1 1,-1 4,2 19,0-24,-1 0,1 0,0-1,1 1,-1-1,0 1,0 0,1 0,-1-1,2 0,-2 0,3 3,25 22,-19-20,1 0,-1-1,2 0,14 6,49 13,-58-22,0 1,0-3,0 0,1 0,22-4,-31 1,1 0,-1-1,18-8,-19 7,0 1,0 0,1 0,16-2,46 6,8-2,-77 1,0-1,-1 1,1 0,0-1,0 0,0 0,0 0,0 0,-1 0,0 0,1 0,0-1,-1 1,1-1,-1 1,0-1,0 1,0-2,0 2,0-1,0 1,1-2,-2 1,1 0,0 0,-1 0,1 0,-1-3,2-4,-1-1,0 1,-1-1,0 2,0-14,-2 3,-1 0,-2 1,1 0,-1 0,0 0,-1 1,-12-22,0-7,-20-76,33 95,0 0,1-1,-1-49,1 15,-14-231,0 111,3 52,7-237,9 232,-2 99,-9-67,-7 15,10 57,-6-44,1-115,10 176,1 0,-1 0,-6-22,-16-39,23 70,-16-57,6 19,5 12,0-1,2 0,-3-61,2 13,3 29,-4-21,4 63,1 1,-2 0,0 0,0 1,-5-10,-2-6,-61-174,65 173,1 0,0-1,-2-36,-4-22,6 55,-2-14,-19-59,18 73,-8-52,3 10,4 31,-25-69,19 67,2-2,-14-60,-4-90,29 178,2 15,0 0,0 0,0 0,0 0,0 0,0 0,0 0,0 0,0 0,0 0,0 0,-1 0,1 0,0 0,0 0,0 1,0-1,0 0,0 0,0 0,0 0,0 0,0 0,0 0,0 0,0 0,0 0,0 0,0 0,2 24,2-1,2 1,1-1,-1 0,3 0,0-1,0 0,2-1,13 20,-18-30,-1 0,1 2,-1-1,-1 0,0 0,-1 1,1 0,-2 1,2 18,-1 13,-3 66,-2-59,2-34,0 0,-2 0,1 0,-10 34,11-52,0 1,0-1,0 1,0 0,0 0,-1-1,1 1,0-1,0 0,0 1,-1 0,1 0,0-1,-1 0,1 1,0-1,-1 0,1 1,-1-1,1 1,-1-1,1 0,-1 0,0 1,1-1,-1 0,0-1,1 1,-1 0,1 0,-1 0,1 0,-1-1,1 1,-1-1,0 1,1 0,-1 0,1-1,-1 1,1 0,-2-3,-1-1,0-1,-1 0,-4-11,0-2,1-1,0 0,-6-27,-8-64,20 99,-1 8,2 4,-1 9,0 16,3 50,11 87,-9-133,-2-10,0 0,1-1,6 21,-1-7,-2 0,-1 0,4 51,-8-65,2 7,1-2,1 2,9 25,-9-35,-4-10,3 7,7 19,-6-17,7 25,-1 2,0-9,11 68,-16-66,17 55,10 25,-28-90,12 39,-3-13,-1 1,9 85,-5 2,-15-122,0-2,0 1,1 0,1 0,1-1,0 0,8 21,-9-30,-2 1,1-1,-2 1,1 0,0-1,0 9,3 43,-3-23,10 88,-9 7,-4-82,1-333,0 275,1-40,0 46,-1-1,1 1,-1 0,1-1,1 1,-1 1,0-1,3-6,-4 10,0 0,0 0,0 0,0 0,0-1,1 1,-1 0,0 0,0 0,0 0,0 0,0 0,0-1,0 1,0 0,0 0,0 0,0 0,0 0,0 0,0 0,0 0,1 0,-1 0,0 0,0 0,0 0,0 0,0 0,1 0,-1 0,0 0,0 0,0 0,0 0,0 0,0 0,0 0,0 0,0 0,0 0,1 0,1 6,0 6,-2 4,0 1,-1-1,-3 21,0-4,-4 44,-5 80,12-137,0-11,1-1,0 0,0 1,1-1,-1 0,2 1,-1-1,3 9,-4-17,0 0,0 1,0-1,0 1,0-1,1 0,-1 0,0 1,0-1,0 1,0-1,1 1,-1-1,0 0,0 0,1 0,-1 0,0 1,0-1,1 0,-1 0,1 0,-1 0,0 0,0 0,1 0,-1 0,0 0,1 0,-1 0,0 0,0 0,1 0,1 0,-2 0,1-1,1 1,-1-1,0 0,0 0,-1 0,1 0,0 0,1-1,2-4,-1 1,0-1,4-7,-1-1,-2 0,0 0,0-1,0 0,-2 0,2-16,-4 18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27.472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8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133 1,'0'390,"0"-389,0 1,0-1,0 0,0 1,0-1,0 0,-1 1,0 1,-2-1,-3-9,0-2,1-2,0 1,1 0,0-1,0 0,1 0,1 0,0 0,-1-1,2 0,0 1,1-24,1 73,-1-24,0 23,-1-33,1 1,-1 0,0 0,0-1,0 0,0 1,-2-1,2 0,-3 5,-17 22,20-28,-1-2,1 1,-1 0,1 0,-1-1,0 0,1 1,-1 0,-1-2,2 1,-2 1,-2 0,4-2,1 0,-1 0,1 0,-1 0,0 0,0-1,1 1,-1 0,1 0,-1 0,1-1,-1 1,0 0,1 0,-1-2,1 2,0 0,-1-1,0 1,0-1,1 1,0-1,-1 1,1-1,0 0,-1 0,1 1,0-1,0 1,0-1,-1-1,-3-24,4 23,-2-30,4-66,-1 93,0-1,0 1,0 0,1 0,-1 0,2 1,-1-1,1 1,-1-1,1 1,3-6,5-3,0-1,16-14,-20 22,-2 0,0 1,1 0,-1-1,-1 0,1-1,-1 1,0-1,5-12,-9 18,0 0,1 1,-1-1,1 1,0-1,0 0,-1 1,1-1,0 1,0-1,0 1,1 0,-1 0,0-1,0 1,0 1,3-3,-3 3,1 0,0-2,-1 2,1 0,0 0,-1 0,2 0,-2 0,1 2,0-2,-1 0,1 1,0-1,-1 1,3 1,6 3,0 0,0 1,15 14,-23-19,-1 1,1 0,-1-1,0 2,0-2,0 1,0 0,0 0,0 0,-1 1,1-2,0 2,-1-1,1 0,0 0,-1 5,0 4,0 0,-2 15,0-3,3-14,-1-1,1 0,1 0,-1 0,0 0,6 14,20 46,-5-19,6 15,-18-42,-1 0,11 32,-11-14,-6-24,1 0,11 27,-11-32,0-1,-1 2,0-2,0 2,-2-1,3 19,-4 71,0-10,3-62,0 0,14 50,-12-59,-2-9,0 0,0 0,0 12,-1-14,-1-2,1 0,0 0,0 0,1 0,4 10,-3-8,0 0,-1 0,3 12,19 117,-20-110,0 0,13 39,-16-60,0-2,1 2,4 7,1 2,-4-8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8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185 199,'18'2,"-11"-2,1 0,-1 0,1 0,10-4,-17 4,-1 0,0 0,0 0,0 0,0 0,1 0,-1 0,0 0,0 0,0-1,0 1,1 0,-1 0,0 0,1 0,-1 0,0 0,0-1,0 1,0 0,0 0,0 0,0 0,1 0,-1-2,0 2,0 0,0 0,0 0,0-1,0 1,0 0,0 0,0 0,0 0,0-1,0 1,0-1,0 1,0 0,0 0,0 0,0 0,0-1,-1 1,1 0,0-1,0 1,0 0,0 0,0 0,0 0,0 0,-1-1,-11-12,9 10,-8-10,-2-1,2 0,1-1,-11-20,20 34,1 1,-1-1,1 0,0 0,-1-1,1 2,0-1,-1-1,1 2,0-2,0 1,0 0,0 0,0-1,-1 2,2-1,-1-1,0 2,0-2,0 1,0 0,0 0,1 0,-1 0,0-1,2 0,-1 0,0 1,1-1,-1 1,1-1,-1 2,0-1,1-1,0 2,0-1,0-1,-1 2,1-1,2 1,-3-1,1 1,-1-1,0 1,1-1,-1 0,0 1,1-1,-1 0,0 0,0 1,1-2,-2 1,1 0,0 0,2-2,-3 3,0-1,0 1,0 0,0 0,0-1,0 1,0-1,0 1,0 0,0 0,0-1,0 1,0-1,0 1,0 0,0 0,0-1,0 1,0-1,0 1,0 0,0 0,0-1,-1 1,1 0,-1-2,1 2,-1-1,0 1,1-2,-1 2,-1 0,2-1,-1 1,0-2,0 2,0 0,-2-1,0 1,1-2,-1 2,1 0,-1-1,1 1,0 0,-2 0,2 1,-1-1,1 0,0 1,-1 0,1-1,-5 3,3 0,0 0,-1 0,2 1,-1 0,0-1,-5 9,8-10,-6 5,1 1,0 0,0 0,0 1,1 0,1 0,0 0,-4 12,5-12,0 0,-1-1,0 1,0 0,-7 9,-1 0,-16 17,23-28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84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1 668,'24'-30,"-1"-2,-2-1,29-57,-43 77,0-2,0-1,0 0,8-30,-12 32,1 0,-1 1,2-1,-1 1,3-1,8-17,-4 16,1-1,1 1,16-15,-25 27,1 0,-1 0,0 1,0-1,1 1,6-1,17-11,-18 7,-7 4,-1 1,1 0,-1 0,1 1,0-1,0 0,0 1,-1 0,1 0,6-1,-9 2,0 0,0 0,1 0,-1 0,0 1,0-1,0 0,1 1,-1-1,0 0,0 0,0 0,0 0,1 1,-1-1,0 0,0 0,0 0,0 1,0-1,0 0,0 1,0-1,1 0,-1 0,0 1,0-1,0 1,0-1,0 1,-1 10,1-9,-6 27,1-2,-2 1,-1-1,-21 50,16-40,9-26,0 0,-7 16,11-26,-1-1,1 1,0-1,-1 1,1 0,0 0,-1-1,0 1,1-1,-1 1,1-1,-1 1,1 0,-1-1,0 0,1 1,-1-1,0 1,1-1,-1 0,0 0,0 0,1 0,-1 0,1 0,0 0,-1-1,1 1,-1-1,1 1,0 0,-1 0,1-1,-1 0,1 1,0-1,0 1,-1 0,1-1,0 1,0-1,-1 1,1-2,-2-4,1 0,-1-1,-1-9,3 15,-2-26,-1 0,3 1,0-2,1 2,1-1,9-48,-6 62,-3 12,-1 8,-1 153,-1-150,-1 1,1 0,-1-1,-1 1,0 0,-1-1,1 0,-1 0,-8 14,12-23,-1-1,1 1,-1 0,1 0,0-1,-1 0,1 1,0-1,-1 1,0-1,1 1,0-1,-1 1,1-1,-1 0,1 1,-1-1,1 0,-1 1,1-1,-1 0,1 0,-1 0,0 0,0 0,1 0,-1-1,0 1,1-1,0 1,-1 0,1-1,-1 1,1-1,0 0,-1 1,1-1,0 1,0 0,-1-1,1 0,-1 0,1 1,0-1,-1-4,-1 0,1 1,0-1,1 0,-1-8,2 0,1-1,1 0,0 1,5-19,1-1,-2 1,2 0,1 1,1-1,1 2,27-48,-37 73,2 1,-1-1,0 1,4-5,2 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85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1,'1'1,"0"1,-1-1,1 1,0-1,1 1,-1-1,0 1,0-1,2 2,3 3,7 13,1 1,-2 0,-1 1,16 40,-20-47,0 0,1 0,1-1,0 0,16 17,15 23,-23-28,2-1,0-1,0 0,2-2,0-1,25 19,-33-30,-1-1,1 1,-1-2,22 11,-27-15,0 1,1 0,-1 1,0-1,0 2,0-1,-1 1,1 1,-2-1,1 1,-1-1,7 13,-11-18,-1-1,0 1,1-1,-1 1,0-1,0 0,1 2,-1-2,0 1,1-1,-1 1,0 0,0-1,0 1,0-1,0 1,0 0,0 0,0-1,0 0,0 1,0-1,0 1,-1 0,1 0,-1 0,1 0,-1-1,1 1,-1-1,0 1,1 0,-1-1,0 1,1-1,-1 0,0 1,1-1,-1 0,0 1,-1-1,-6 1,2-1,-1 0,-9 0,9 0,-26 0,-27-1,52 0,-2 0,2-2,-1 2,-12-7,-65-22,15 5,62 22,0 0,1-2,0 2,-10-10,15 11,1 0,-1-1,0 1,1-1,0 0,0 0,0 0,0 0,0-1,1 1,-1 0,1-1,0 1,-1-1,0-4,1 1,0 1,-1 0,2-1,-1 1,1-1,0 0,2-9,-2 14,0 0,1 1,-1 0,0-1,1 1,-1-1,1 1,-1 0,1-1,0 1,0 0,0 0,0-1,0 1,2-2,-2 3,0-1,1 0,-1 1,0 0,0-1,1 1,-1-1,0 1,1 0,-1 0,1 0,-1 0,1 0,-1 0,0 1,1-1,-1 1,2 0,3 2,-1-1,1 2,-1-1,6 5,-8-5,0-1,0 1,0 0,1-2,-1 2,1-2,0 1,-1-1,1 1,-1-1,2-1,3 2,-6-3,-1 1,1-1,-1 1,1-1,0 1,-1-2,1 2,0-1,-1-1,1 1,-1 1,0-2,1 1,-1-1,0 1,0 0,0-1,0 0,0 1,-1-2,1 2,0-1,-1 0,1 0,0-2,1-1,0 0,-2 0,1 0,0 1,-1-1,0 0,0 0,0 0,-1-7,-1 1,0 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86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1446,'23'-11,"0"2,30-8,-15 4,-10 4,73-30,-75 28,-14 6,0-1,-1 0,0 0,-1-1,2-1,13-13,4-12,25-36,-37 48,-1 1,2 1,22-19,26-19,-53 46,0 2,23-15,10-7,30-30,-74 59,1-1,0 0,0-1,-1 1,0 0,0-1,1 0,2-5,10-36,-10 32,10-41,-8 33,-1 0,1 1,18-36,-15 37,-3 5,1 1,0 0,12-15,8-5,-7 7,32-30,-45 48,-1 0,1-1,-1 1,7-13,22-42,-14 21,-13 26,-1-1,0 0,4-21,11-23,-5 31,-15 25,0 1,0-1,0 1,-1-1,0 0,1-1,-2 2,3-12,-3 11,3-12,-4 17,0 0,0-1,0 1,0 0,0 0,1-1,-1 1,0 0,0 0,1 0,-1 0,0 0,0 0,1 0,-1-1,0 1,0 0,0 0,0 0,0 0,1 0,-1 0,0 0,0 0,1 0,5 6,0 2,41 59,-39-53,-1-2,0 2,8 22,-3-5,15 33,-14-36,-10-20,-1-1,2 2,0-2,-1 0,2 0,-1-1,1 1,10 10,-5-7,1 2,-1-1,13 23,-3-6,-14-19,2-1,-3 0,1 1,0 0,0-1,-2 1,8 20,-8-14,1-1,-1 0,2 0,0-1,0 1,15 22,-16-29,1 0,0 0,0 1,0-2,0-1,1 1,8 6,-8-7,0 1,0 1,0-1,-1 2,0-1,0 1,0 0,5 11,7 9,26 48,-14-21,-4-2,0 0,-23-48,1 1,-1-1,1 0,0 0,1 0,7 6,-1-2,20 11,-26-17,0 0,1-1,-1-1,0 1,0 0,0-2,6 1,89 10,-73-5,-20-4,2 0,13 0,2-1,81-3,-49-9,62 10,-115 1,0 0,0-1,0 0,0 1,0-2,-1 1,1-1,0 1,0 0,-1-1,1 0,-1 0,4-3,1-3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87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1 281,'35'-44,"-13"13,35-66,-52 89,-1 1,1 0,-1-1,1 2,11-11,31-25,-41 38,6-6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88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62 1,'3'1,"-1"-1,0 1,0 0,1 0,3 4,-1-2,10 5,0 1,-1 1,0 1,21 20,-4-6,-25-19,1-1,0 1,0 0,5 7,-8-7,7 7,0 2,-1 0,0 1,9 19,-13-24,-1 1,2-2,0 0,0 0,10 10,9 13,-11-12,32 36,-21-26,-21-24,1 0,0 0,0-1,9 8,13 9,-19-14,17 10,-22-16,1-1,-1 1,1-2,-1 1,1-1,-1 1,8-1,11 0,-17-1,0 0,11 2,-17-2,0 0,1 0,-1-1,0 1,0 0,0 0,0 0,0 0,0 1,0-1,0 0,0 0,0 0,0 0,0 0,0 0,0 0,0 0,0 0,0 0,0 0,1 0,-1 0,0 0,0 0,0 0,0 0,0 1,0-1,0 0,0 0,0 0,0 0,0 0,0 0,0 0,0 0,0 0,0 0,0 0,0 0,0 0,0 0,0 0,0 0,0 0,0 0,0 1,0-1,0 0,0 0,0 0,0 0,0 0,0 0,0 0,0 0,0 0,0 1,0-1,0 0,0 0,-1 0,1 0,0 0,0 0,-6 4,-10 4,0-5,0-1,-1 0,1-1,-27-3,5 1,-15 0,-94 2,129 1,-29 8,31-6,2-1,-2-1,-16 1,26-2,1-1,-1 1,0 0,0 1,-8 4,-17 3,13-6,-31-2,44-1,-10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89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291 393,'-11'0,"0"1,1 0,-1 0,0 2,1 0,0 0,0 1,0 0,0 1,0 1,1 0,-1 0,1 0,-11 12,19-16,-6 5,-16 12,20-18,2 0,-1 0,0 0,0 1,1-2,-1 1,0-1,0 1,0 0,0-1,0 0,0 0,0 0,0 0,-4 0,6 0,0 0,-1-1,0 1,1 0,0-1,0 1,-1 0,1 0,0 0,0-1,-1 1,1 0,0-1,0 1,0-1,0 1,-1-1,1 1,0 0,0-1,0 1,0 0,0-1,0 0,0 1,0 0,0-1,0 1,0-1,0 0,0 1,0 0,0-1,0 1,0 0,1-1,-1 1,0-1,0 1,0-1,0 1,1 0,-1-1,11-17,-5 12,-1 1,0 0,0 1,1-1,-1 1,13-5,-11 5,0-1,0 0,0 0,8-9,0-2,20-30,-33 43,0-1,1 0,-2 0,1-1,-1 1,1 0,-1-1,0 1,0-1,0-7,0-5,-1-25,-1 23,0-21,1 48,0 4,-4 24,3-31,0 0,0-1,-1 1,0 0,1-1,-1 0,0 1,-4 4,4-5,-14 19,15-23,1 2,-1-1,1-1,-1 1,1-1,-1 1,0 0,0-1,1 1,-1-1,-1 1,2 0,-1-1,0 0,0 0,1 0,-2 1,2-1,-1 0,0 0,-1 0,1 0,1-1,0 1,-1 0,1 0,-1-1,1 0,0 1,-1-1,1 1,0-1,-1 1,1-1,-1 1,1-1,0 1,0-1,0 0,0 0,-1 1,1 0,0-1,0 1,0-1,0 0,0 1,0-3,2-16,1 4,1 0,0 0,0 1,2-1,0 1,13-23,-8 13,0 0,14-50,-25 73,1-1,-1 1,0 1,0-1,1 0,-1 0,0 1,1-2,0 1,-1 1,0-1,1 0,0 0,-1 1,0 0,0 0,1 0,-1 0,0 1,0-1,0 0,0 0,1 0,-1 0,0 0,0 0,1 1,-1-1,0 0,0 1,0-1,0 0,1 0,-1 0,0 0,0 1,0-1,0 0,0 0,0 0,0 0,0 2,0-2,0 0,1 29,-1-28,1 35,0 2,-6 59,4-91,0-1,-1 1,0 0,1 0,-1-1,-1 0,1 1,-1-1,1 0,-2 0,1 0,-4 3,-5 4,2 0,-25 18,27-24,0-1,0 0,-11 4,-5 3,22-11,1 1,-1-1,0 0,1 1,-1-1,1 1,-1 1,1-2,-1 1,1 1,0-2,0 1,0 0,0 1,0-1,1 1,-1-2,1 2,-1 0,1 3,-2 6,1 0,1 0,1 13,0-7,0 5,-2 0,-5 40,4-51,-2 1,1-1,0 0,-1-1,-1 1,-9 17,12-24,-16 24,17-27,-1-1,1 1,0 0,0-1,-1 0,1 0,0 0,-1 1,0-2,0 1,0 0,1 0,-1-1,-2 2,7-7,5-4,-2 6,-1 0,1-1,0 2,0-1,0 1,-1 0,2 1,10-2,54 1,-52 3,181 19,-74-7,-36-6,-67-3,-2 1,25 8,8 4,-27-9,30 15,20 4,-42-17,-1-3,2-2,60 1,-91-6,0 1,-1 0,1 0,0 0,0-1,-1 2,9 4,-6-2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90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93,'264'0,"-257"1,1 0,-1 0,1 1,11 5,-10-4,0-1,14 3,-12-4,-1-1,1 0,-1 0,2-1,-2-2,1 1,16-7,-17 6,-1 0,-1-1,2 0,-2 0,13-9,-7 4,-1 1,15-6,-1 0,-13 8,28-10,-35 13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91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1,'2'0,"0"1,0-1,0 1,-1 0,2 0,-2-1,2 2,-2-1,1 1,1 1,2 1,48 38,-22-14,-20-21,0 0,1-1,-1 0,1-2,18 7,25 10,-43-15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28.84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5:10.892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6:50.03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287 0 24575,'1'167'0,"-3"188"0,-28-42 0,17-197 0,-8 237 0,18-295 0,-17 99 0,15-127 0,-24 94 0,15-51 0,-7 99 0,17 416 0,6-315 0,-1-227 0,1-25 0,-2-1 0,0 1 0,-2-1 0,0 1 0,-8 30 0,8-45 0,-15 49 0,-15 82 0,17-42 0,-5 165 0,6-63 0,1-53 0,9 164-649,4-273-67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6:54.3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3845 24575,'1051'0'0,"-1014"2"0,64 12 0,-2-1 0,-82-11 0,7 0 0,39-1 0,-56-2 0,0 0 0,-1 0 0,1 0 0,0-1 0,-1 0 0,1 0 0,-1 0 0,1-1 0,-1 0 0,8-5 0,-4 2 0,0 0 0,0 1 0,1 0 0,0 0 0,0 2 0,0-1 0,1 1 0,18-2 0,-25 4 0,0 0 0,-1-1 0,1 1 0,-1-1 0,1 0 0,-1 0 0,0-1 0,0 1 0,0-1 0,0 0 0,0 0 0,0 0 0,-1-1 0,0 1 0,1-1 0,-2 0 0,1 1 0,0-2 0,-1 1 0,1 0 0,-1 0 0,0-1 0,-1 1 0,1-1 0,0-5 0,1-4 0,0 1 0,-2 0 0,0-1 0,0 1 0,-1-1 0,-1 1 0,0 0 0,-4-18 0,-48-170 26,13 54-163,-39-252-426,40 180 570,31 188 88,-1 1-1,-1 1 1,-2 0 0,-25-47 0,-12-27 98,27 47-193,-29-111 0,-50-199 0,17 73 0,39 64 0,17 72 0,21 124 0,-1 1 0,-14-35 0,17 56 0,0 0 0,0 0 0,0 0 0,-2 1 0,1 0 0,-1 0 0,-1 1 0,0 0 0,-14-13 0,11 12 0,0 0 0,1-1 0,0-1 0,1 1 0,0-2 0,1 1 0,1-1 0,-10-21 0,-3-14 0,-15-57 0,18 49 0,-73-192 0,36 100-1365,32 71-5461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6:59.41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94 24575,'230'-6'0,"-171"0"0,109-24 0,-105 14 0,1 3 0,0 3 0,0 2 0,1 3 0,122 7 0,-174-1 0,432 29 0,-346-31-682,146 19-1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04.54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1270 3418 24575,'-116'-293'0,"85"208"0,15 46 0,-3 1 0,-1 0 0,-35-47 0,-23-43 0,59 90 0,-9-17 0,-2 1 0,-51-68 0,59 93 0,2-1 0,2-1 0,-20-41 0,-30-103 0,61 151 0,6 19 0,0 0 0,0 1 0,-1-1 0,1 0 0,-1 0 0,0 1 0,-1-1 0,1 1 0,-1 0 0,-4-6 0,7 10 0,0 0 0,0 0 0,-1-1 0,1 1 0,0 0 0,0 0 0,0 0 0,0 0 0,-1 0 0,1 0 0,0 0 0,0 0 0,0 0 0,-1 0 0,1 0 0,0 0 0,0 0 0,0 0 0,-1 0 0,1 0 0,0 0 0,0 0 0,0 0 0,-1 0 0,1 0 0,0 0 0,0 0 0,0 0 0,0 0 0,-1 0 0,1 0 0,0 1 0,0-1 0,0 0 0,0 0 0,0 0 0,-1 0 0,1 0 0,0 1 0,0-1 0,0 0 0,0 0 0,0 0 0,0 0 0,0 1 0,0-1 0,-1 0 0,1 0 0,0 0 0,0 1 0,0-1 0,0 0 0,0 0 0,0 0 0,0 1 0,0-1 0,-2 14 0,-1 0 0,2-1 0,0 1 0,0 0 0,3 28 0,0-4 0,0 70 0,26 184 0,11 48 0,-24-181 0,-1-28 0,-1-39 0,-4-34 0,-8-57 0,-1 0 0,0 1 0,0-1 0,0 0 0,1 1 0,-1-1 0,0 0 0,-1 0 0,1 1 0,0-1 0,0 0 0,-1 1 0,1-1 0,0 0 0,-1 0 0,1 1 0,-1-1 0,0 0 0,1 0 0,-2 2 0,0-3 0,1 0 0,0 1 0,0-1 0,0 0 0,0 0 0,0 0 0,0 0 0,0-1 0,-1 1 0,1 0 0,0 0 0,0-1 0,0 1 0,0 0 0,0-1 0,0 1 0,0-1 0,0 1 0,0-1 0,0 0 0,0 1 0,1-1 0,-1 0 0,0 0 0,0 0 0,1 1 0,-2-2 0,-14-16 0,0-1 0,1-1 0,1 0 0,-17-31 0,23 38 0,-34-58 0,3-2 0,3-2 0,4-1 0,3-1 0,3-1 0,-18-95 0,40 150 0,-14-68 0,4-1 0,-2-116 0,15 142 0,5-128 0,1 160 0,2 20 0,-6 14 0,-1 0 0,0 0 0,1 0 0,-1 0 0,0 0 0,1 0 0,-1 0 0,1 0 0,-1 0 0,0 0 0,1 0 0,-1 0 0,0 0 0,1 0 0,-1 0 0,0 1 0,1-1 0,-1 0 0,0 0 0,1 0 0,-1 0 0,0 1 0,1-1 0,-1 0 0,0 0 0,0 1 0,1-1 0,-1 0 0,0 0 0,0 1 0,1-1 0,-1 0 0,0 1 0,0-1 0,0 1 0,5 6 0,-2 0 0,1 1 0,-1-1 0,0 1 0,-1 0 0,0-1 0,2 13 0,6 61 0,-9-71 0,4 96 0,-8 130 0,-13-101 0,0 16 0,16-132 0,-1 0 0,-1 0 0,-1 0 0,0 0 0,-2 0 0,0-1 0,-15 35 0,-82 144 0,100-194 0,0 0 0,0 1 0,0-1 0,0 0 0,0 0 0,0-1 0,-1 1 0,0 0 0,1-1 0,-1 0 0,0 1 0,-4 1 0,6-4 0,0 1 0,-1-1 0,1 1 0,0-1 0,-1 0 0,1 0 0,-1 1 0,1-1 0,0 0 0,-1 0 0,1 0 0,-1-1 0,1 1 0,-1 0 0,1-1 0,0 1 0,-1 0 0,1-1 0,0 0 0,0 1 0,-1-1 0,1 0 0,0 0 0,0 1 0,0-1 0,0 0 0,0 0 0,0 0 0,0 0 0,0-1 0,0 1 0,0 0 0,-1-2 0,-3-5 0,1 0 0,0 0 0,0-1 0,0 1 0,1-1 0,-4-16 0,-5-57 0,9 56 0,-8-59 0,1-163 0,12 214 0,0 1 0,3 0 0,0 0 0,2 1 0,2 0 0,1 0 0,1 1 0,19-36 0,89-174 0,-114 227 0,0-1 0,0 0 0,-1 0 0,-1 0 0,0 0 0,0-22 0,-5-95 0,-1 54 0,3-525 0,1 576 0,2 0 0,1 0 0,1 0 0,16-45 0,2-15 0,12-60 0,-9 48 0,14-125 0,-35 192 0,1 1 0,1-1 0,23-60 0,-27 85 0,0-1 0,-1 0 0,1 0 0,-2 0 0,1 0 0,-1 0 0,-1-1 0,0-9 0,0 15 0,0 0 0,-1 0 0,1 1 0,-1-1 0,0 1 0,0-1 0,0 0 0,0 1 0,0 0 0,-1-1 0,1 1 0,-1 0 0,0 0 0,1-1 0,-1 1 0,0 1 0,0-1 0,0 0 0,0 0 0,-1 1 0,1-1 0,0 1 0,-1 0 0,1 0 0,-1-1 0,1 2 0,-1-1 0,-2-1 0,2 2 0,0-1 0,0 0 0,0 1 0,-1-1 0,1 1 0,0 0 0,0 0 0,0 0 0,0 0 0,0 1 0,0-1 0,-1 1 0,1 0 0,0 0 0,1 0 0,-1 0 0,-4 3 0,3-2 0,1 1 0,0-1 0,0 1 0,0 0 0,0 0 0,1 0 0,-1 1 0,1-1 0,0 1 0,0-1 0,-3 8 0,0 2 0,1 0 0,0 1 0,1 0 0,1 0 0,0 0 0,1 25 0,5 58 0,5-1 0,28 125 0,-19-148 0,35 93 0,2 4 0,-16-38 0,14 58 0,-33-99 0,5-1 0,38 89 0,-34-120 0,-22-46 0,0-1 0,-1 1 0,0 1 0,-1-1 0,-1 1 0,0 0 0,3 17 0,-5-1-1365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17.94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2057 24575,'1'0'0,"1"1"0,-1-1 0,0 1 0,1-1 0,-1 1 0,0-1 0,0 1 0,1 0 0,-1 0 0,0-1 0,0 1 0,0 0 0,0 0 0,0 0 0,0 0 0,0 0 0,0 1 0,0 0 0,16 26 0,-13-21 0,19 38 0,24 68 0,-5-10 0,-21-52 0,-9-23 0,0 0 0,24 37 0,10 14 0,-30-49 0,23 32 0,-1-13 0,4-2 0,84 77 0,-121-119 0,9 8 0,0 0 0,1-1 0,0-1 0,0 0 0,1-1 0,31 14 0,-12-7 0,-1 1 0,-1 1 0,-1 2 0,31 25 0,33 22 0,-50-38 0,-1 2 0,-2 2 0,46 47 0,-83-74 0,1 1 0,-1 0 0,-1 0 0,0 1 0,0 0 0,0 0 0,4 14 0,19 71 0,-24-75 0,22 88 0,22 79 0,-37-151 0,1-1 0,2 0 0,24 40 0,-22-44 0,21 58 0,-25-57 0,1 0 0,17 29 0,-29-58 0,12 19 0,22 29 0,-30-44 0,0 0 0,1-1 0,-1 1 0,1-1 0,0 0 0,1-1 0,-1 1 0,15 5 0,27 12 0,1-3 0,1-2 0,1-3 0,0-1 0,1-3 0,63 5 0,-108-15 0,1 0 0,-1 0 0,1 0 0,-1-1 0,1 0 0,-1 0 0,11-4 0,-14 3 0,-1 1 0,0-1 0,0 1 0,0-1 0,0 0 0,0 0 0,-1 0 0,1-1 0,-1 1 0,1-1 0,-1 1 0,0-1 0,0 0 0,0 0 0,0 0 0,0 0 0,-1 0 0,3-6 0,-1-2 0,0-1 0,0 0 0,-1 0 0,-1 0 0,0 0 0,-1 0 0,-1-18 0,-17-89 0,5 44 0,9 53 0,0 1 0,-2 1 0,0-1 0,-1 1 0,-1 0 0,-18-31 0,19 37 0,0-1 0,1 1 0,1-1 0,-6-27 0,6 10 0,-2-45 0,4 38 0,-1 1 0,-2-1 0,-2 1 0,-1 1 0,-3-1 0,0 2 0,-3 0 0,0 0 0,-3 2 0,-1 0 0,-1 1 0,-45-55 0,-107-127 0,147 179 0,1-2 0,2-1 0,2 0 0,-20-53 0,-20-112 0,14 40 0,35 131 0,0-5 0,-1 1 0,-2 1 0,-2 0 0,-23-40 0,6 15 0,28 49 0,-1-1 0,-1 1 0,0 1 0,0-1 0,-16-16 0,-19-14 0,-34-35 0,18 3 0,-79-134 0,8-18 0,78 138 0,-16-34 0,59 105 0,1-1 0,0 0 0,2-1 0,0 1 0,-3-26 0,6 21 0,1 0 0,1 1 0,1-1 0,1 0 0,1 0 0,2 1 0,0 0 0,12-34 0,4-8 0,-2-1 0,15-102 0,-33 151 0,-1 0 0,0 0 0,-1 0 0,0 1 0,-1-1 0,-6-19 0,-33-90 0,25 80 0,1 0 0,6 16 0,-1 0 0,-2 1 0,-28-51 0,40 78 0,-1 0 0,1 1 0,0-1 0,-1 0 0,1 0 0,-1 0 0,1 1 0,-1-1 0,0 0 0,1 1 0,-1-1 0,0 1 0,0-1 0,1 0 0,-1 1 0,0 0 0,0-1 0,0 1 0,0-1 0,1 1 0,-1 0 0,0 0 0,0-1 0,0 1 0,-2 0 0,2 1 0,0-1 0,0 1 0,0-1 0,1 1 0,-1 0 0,0-1 0,0 1 0,0 0 0,0 0 0,1 0 0,-1 0 0,0 0 0,1 0 0,-1 0 0,1 0 0,-1 0 0,0 1 0,-3 10 0,0-1 0,1 1 0,-1 12 0,3-19 0,-8 63 0,3 1 0,5 107 0,2-126 0,-2-27 0,-1 0 0,-1 1 0,-7 24 0,1-4 0,-1-8 0,-1 1 0,-2-1 0,-34 66 0,17-40 0,2-1 0,3-11 0,-22 69 0,42-103 0,1 0 0,0 0 0,1 0 0,1 1 0,0-1 0,2 1 0,-1-1 0,5 32 0,11 53 0,-4 1 0,-4 122 0,-6-180 0,0-15 0,-3 34 0,1-56 0,0 1 0,0-1 0,0 0 0,-1 0 0,0 0 0,-1 0 0,0 0 0,0-1 0,-7 12 0,9-16 0,-1 0 0,1 0 0,-1-1 0,1 1 0,-1 0 0,0-1 0,1 1 0,-1-1 0,0 0 0,0 0 0,0 0 0,0 0 0,0 0 0,0 0 0,-1 0 0,1-1 0,0 1 0,0-1 0,0 1 0,-3-1 0,1 0 0,-1-1 0,1 1 0,0-1 0,0 0 0,-1 0 0,1 0 0,0-1 0,0 0 0,0 1 0,-4-4 0,-2-1 0,1-1 0,-1 0 0,1-1 0,0 1 0,1-2 0,0 1 0,-8-12 0,9 10 0,0 0 0,1-1 0,0 0 0,1 0 0,0-1 0,1 1 0,0-1 0,1 0 0,0 0 0,1-1 0,0 1 0,1 0 0,1-1 0,-1 1 0,2 0 0,0-1 0,1 1 0,0 0 0,0-1 0,1 1 0,1 1 0,0-1 0,1 0 0,0 1 0,1 0 0,0 0 0,14-18 0,-4 8 0,-1-1 0,-1 0 0,-1-1 0,-1-1 0,-1 0 0,-1 0 0,-1-1 0,-1 0 0,-1-1 0,-2 0 0,0 0 0,-2 0 0,0-49 0,-4 24 0,3-110 0,1 139 0,0-1 0,1 1 0,1 0 0,1 0 0,10-25 0,-8 26 0,-2-1 0,0 0 0,3-33 0,7-24 0,31-68 341,-1 6-2047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25.50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376 0 24575,'0'8'0,"1"5"0,1 0 0,1 0 0,0-1 0,1 1 0,0-1 0,11 24 0,1 2 0,-8-21 0,0 0 0,0 0 0,2 0 0,21 27 0,53 51 0,-5-7 0,-69-72 0,0 0 0,-1 1 0,-1 0 0,0 1 0,-2 0 0,9 33 0,-2-8 0,-5-15 0,-1 1 0,6 48 0,-11-60 0,-1 1 0,-1-1 0,0 0 0,-2 1 0,-5 30 0,5-43 0,0 1 0,0-1 0,0 0 0,0 0 0,-1-1 0,0 1 0,0 0 0,0-1 0,-1 0 0,1 0 0,-1 0 0,0 0 0,0 0 0,-1-1 0,1 0 0,-1 0 0,0 0 0,1 0 0,-1-1 0,0 0 0,-1 0 0,1 0 0,-9 2 0,-10 1 0,-1-1 0,0-1 0,-47-1 0,60-2 0,-22-1 0,0-1 0,0-2 0,0-1 0,0-2 0,0-1 0,-34-13 0,17 0 0,29 12 0,0 1 0,-34-9 0,53 17 0,1-1 0,-1 1 0,1-1 0,-1 1 0,0 0 0,1 0 0,-1 0 0,1 0 0,-1 1 0,1-1 0,-1 1 0,1-1 0,-1 1 0,1 0 0,0 0 0,-1 0 0,1 0 0,0 0 0,-4 3 0,4-1 0,0-1 0,0 0 0,0 1 0,1-1 0,-1 1 0,1-1 0,0 1 0,-1 0 0,1 0 0,1 0 0,-1-1 0,0 1 0,1 0 0,-1 4 0,0 5 0,1-1 0,1 0 0,0 0 0,0 1 0,1-1 0,1 0 0,5 18 0,-3-18 0,1 0 0,0 0 0,0-1 0,1 0 0,1 0 0,-1 0 0,1-1 0,16 13 0,0 0 0,2-2 0,29 17 0,-4-10 0,-37-20 0,-1 0 0,1 1 0,15 12 0,77 77 0,-71-62 0,-27-26 0,-1 1 0,0-1 0,-1 2 0,0-1 0,0 1 0,-1-1 0,-1 1 0,0 1 0,5 18 0,-1-1 0,23 70 0,-19-55 0,1-1 0,3 0 0,42 81 0,-45-104 0,17 31 0,-29-48 0,1 1 0,-1-1 0,0 1 0,0-1 0,0 1 0,0-1 0,0 1 0,-1-1 0,0 1 0,0 0 0,0-1 0,-1 8 0,1-10 0,0 0 0,-1 0 0,1 0 0,-1 0 0,1 0 0,-1 0 0,0 0 0,0 0 0,1 0 0,-1 0 0,0 0 0,0-1 0,0 1 0,0 0 0,0 0 0,0-1 0,0 1 0,0-1 0,0 1 0,0-1 0,0 1 0,0-1 0,0 0 0,-1 1 0,1-1 0,0 0 0,0 0 0,0 0 0,-1 0 0,1 0 0,0 0 0,-2-1 0,-5 0 0,0 0 0,0-1 0,-12-4 0,18 6 0,-14-5 0,1-1 0,0 0 0,0-1 0,1-1 0,0 0 0,0-1 0,1-1 0,-24-21 0,9 5 0,16 15 0,0 0 0,1-1 0,0 0 0,1 0 0,-14-23 0,-7-21 0,-67-136 0,86 164 0,3 7 0,0 0 0,-1 1 0,-1 0 0,-23-30 0,-30-41 0,64 90 0,-1 0 0,0 0 0,0 0 0,0 0 0,0 0 0,0 0 0,0 1 0,0-1 0,0 0 0,0 1 0,-1-1 0,0 0 0,2 1 0,-1 0 0,1 0 0,0 0 0,-1 0 0,1 0 0,-1 0 0,1 0 0,0 0 0,-1 0 0,1 0 0,-1 0 0,1 0 0,0 0 0,-1 0 0,1 1 0,0-1 0,-1 0 0,1 0 0,0 0 0,-1 1 0,1-1 0,0 0 0,-1 0 0,1 1 0,0-1 0,-1 1 0,1 0 0,-1 1 0,0-1 0,1 1 0,-1-1 0,1 1 0,-1 0 0,1-1 0,0 1 0,-1 0 0,1 0 0,0-1 0,0 1 0,1 0 0,-1-1 0,1 4 0,7 26 0,2 0 0,1-1 0,21 39 0,-10-19 0,-2-4 0,2-1 0,2 0 0,2-2 0,56 71 0,-31-57 0,3-2 0,2-2 0,66 47 0,-41-42 0,168 90 0,-194-120 0,65 35 0,-103-52 0,0 0 0,-1 1 0,0 1 0,23 24 0,-32-28 0,0 1 0,0-1 0,-1 1 0,-1 1 0,0-1 0,0 1 0,-1 0 0,0 0 0,3 14 0,0 11 0,4 62 0,-8 94 0,5 45 0,-7-226 0,1-1 0,1 0 0,0 0 0,0 0 0,1 0 0,0 0 0,1-1 0,0 1 0,0-1 0,1-1 0,0 1 0,1-1 0,11 12 0,45 57-1365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0.2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58 2961 24575,'1'-6'0,"0"0"0,0 0 0,1 0 0,0 0 0,0 0 0,1 0 0,-1 1 0,7-11 0,1-3 0,2-6 0,-1-1 0,-2 0 0,-1-1 0,-1 0 0,-1 0 0,-1 0 0,2-52 0,-7 51 0,2 1 0,1 0 0,1 0 0,1 0 0,2 0 0,1 1 0,11-27 0,314-654 0,-243 497 0,-73 164 0,-3 0 0,16-81 0,28-216 0,-53 322 0,2 0 0,0 1 0,1 0 0,11-20 0,-9 19 0,0 0 0,-2 0 0,12-43 0,-5-28 0,11-46 0,20-59 0,-44 191 0,-1-1 0,1 1 0,-2-1 0,1-8 0,-1 14 0,0 1 0,0-1 0,0 0 0,0 1 0,0-1 0,0 1 0,0-1 0,0 0 0,-1 1 0,1-1 0,0 1 0,0-1 0,0 1 0,-1-1 0,1 1 0,0-1 0,-1 1 0,1-1 0,-1 1 0,1 0 0,0-1 0,-2 0 0,1 1 0,1 0 0,-1 0 0,0 0 0,0 0 0,0 0 0,0 1 0,0-1 0,1 0 0,-1 0 0,0 1 0,0-1 0,0 1 0,1-1 0,-1 1 0,0-1 0,1 1 0,-1-1 0,0 1 0,1-1 0,-1 1 0,0 0 0,-13 13 0,2 0 0,-1 1 0,2 0 0,0 0 0,1 1 0,0 1 0,1 0 0,-7 19 0,-6 25 0,-15 65 0,37-125 0,-7 33 0,2 0 0,1 1 0,2 0 0,2 40 0,-4 59 0,3-124 0,-1 1 0,0-1 0,-1 0 0,0 1 0,0-1 0,-1 0 0,0-1 0,-10 16 0,4-11 0,0 0 0,-1 0 0,-1-1 0,-19 17 0,19-18 0,5-4 0,0-1 0,-16 12 0,22-18 0,0 0 0,1 0 0,-1-1 0,0 1 0,0-1 0,0 1 0,0 0 0,0-1 0,0 0 0,0 1 0,0-1 0,0 0 0,0 1 0,0-1 0,0 0 0,0 0 0,0 0 0,0 0 0,0 0 0,-1 0 0,1 0 0,0 0 0,0 0 0,0-1 0,0 1 0,0 0 0,0-1 0,0 1 0,0-1 0,0 1 0,0-1 0,0 1 0,1-1 0,-3-1 0,0-2 0,1 0 0,-1-1 0,1 0 0,-1 1 0,1-1 0,1 0 0,-1 0 0,1 0 0,0 0 0,0 0 0,0-1 0,0-7 0,1-12 0,5-35 0,-3 36 0,63-440 0,-63 454 0,0-1 0,1 1 0,0 0 0,1 0 0,0 0 0,0 0 0,1 1 0,0 0 0,1 0 0,0 0 0,12-13 0,52-61 0,-41 47 0,64-63 0,-64 75 0,1 0 0,56-33 0,-85 56 0,1 0 0,-1 0 0,0 1 0,1-1 0,-1 0 0,1 1 0,0-1 0,-1 1 0,1-1 0,-1 1 0,1 0 0,0 0 0,-1-1 0,1 1 0,-1 0 0,3 1 0,-3-1 0,-1 0 0,1 1 0,0-1 0,-1 1 0,1-1 0,-1 1 0,1-1 0,-1 1 0,1-1 0,-1 1 0,1-1 0,-1 1 0,1 0 0,-1-1 0,0 1 0,1 0 0,-1-1 0,0 1 0,1 0 0,-1-1 0,0 1 0,0 0 0,0 0 0,0 0 0,0 7 0,0-1 0,0 1 0,-1-1 0,0 1 0,-3 8 0,3-9 0,-11 58 0,-6 131 0,19 69 0,1-106 0,0-120 0,2 0 0,1 0 0,2 0 0,13 39 0,9 40 0,32 114 0,-41-166 0,42 92 0,12 31 0,-68-174 0,1-1 0,0 0 0,9 12 0,4 8 0,71 116 0,-6-9 0,-68-110 0,-2 1 0,19 56 0,-7-4 0,74 152 0,-100-233 0,9 16 0,-1 0 0,11 34 0,-18-47 0,-1-1 0,0 0 0,0 0 0,0 0 0,-1 1 0,0-1 0,0 0 0,0 0 0,-1 1 0,1-1 0,-1 0 0,0 0 0,-1 0 0,1 0 0,-1 0 0,-3 5 0,0-1 0,-1-1 0,-1 0 0,0-1 0,0 0 0,0 0 0,-1 0 0,0-1 0,0 0 0,-1 0 0,0-1 0,0 0 0,0-1 0,0 0 0,-1 0 0,-14 3 0,0-1 0,-1-1 0,0-1 0,1 0 0,-1-2 0,-31-2 0,13-4 0,0-1 0,-69-19 0,65 12 0,-76-8 0,-214 16 0,196 6 0,94-2 0,7-1 0,0 2 0,-78 11 0,-182 40 0,290-50 0,11-1 0,20 0 0,-19-1 0,408-3 0,-318-6 0,165-38 0,-160 26 0,-35 12 0,0 3 0,103 1 0,-44 4 0,-106 0 0,0 0 0,0 0 0,20-6 0,-31 6 0,0 0 0,0 0 0,0-1 0,0 0 0,-1 0 0,1 0 0,0 0 0,-1 0 0,0-1 0,1 1 0,-1-1 0,0 0 0,0 0 0,0 0 0,-1 0 0,4-6 0,-3 2 0,1 0 0,-2-1 0,1 1 0,-1-1 0,0 0 0,0 1 0,-1-1 0,0 0 0,-1 0 0,0 0 0,0 0 0,0 0 0,-1 0 0,-1 1 0,1-1 0,-1 0 0,0 1 0,-1-1 0,0 1 0,0-1 0,0 1 0,-1 0 0,0 1 0,-1-1 0,-7-8 0,-51-45 0,22 22 0,26 24 0,-1 2 0,-1 0 0,0 1 0,-31-14 0,-10-8 0,46 25 0,0 1 0,1-2 0,1 0 0,0 0 0,0-1 0,0 0 0,1-1 0,1 0 0,0 0 0,0-1 0,1 0 0,1 0 0,0-1 0,1 0 0,0 0 0,1 0 0,0 0 0,1-1 0,1 0 0,-2-26 0,4-2 0,2-1 0,11-60 0,2-44 0,-15 141 0,0 0 0,-1 1 0,1-1 0,-1 1 0,0-1 0,-1 1 0,-3-10 0,5 14 0,-1 0 0,1 0 0,-1 0 0,1 0 0,-1 0 0,0 0 0,1 0 0,-1 0 0,0 0 0,0 0 0,0 1 0,0-1 0,1 0 0,-1 0 0,0 1 0,0-1 0,-1 1 0,1-1 0,0 1 0,0-1 0,0 1 0,0-1 0,0 1 0,0 0 0,-1 0 0,1 0 0,0 0 0,0 0 0,0 0 0,0 0 0,-1 0 0,1 0 0,0 0 0,0 1 0,0-1 0,0 0 0,0 1 0,-1-1 0,1 1 0,0 0 0,0-1 0,-1 2 0,-7 4 0,1 1 0,-1-1 0,1 2 0,1-1 0,-1 1 0,1 0 0,1 1 0,-8 11 0,-42 81 0,38-63 0,2 0 0,2 2 0,1-1 0,2 2 0,2-1 0,1 2 0,3-1 0,-2 73 0,7-83 0,4 115 0,-3-142 0,-1 0 0,0 0 0,1 0 0,0 0 0,0 0 0,0-1 0,0 1 0,1 0 0,-1 0 0,1-1 0,0 1 0,0-1 0,1 0 0,-1 1 0,0-1 0,1 0 0,0 0 0,0-1 0,0 1 0,0 0 0,0-1 0,1 0 0,-1 0 0,1 0 0,-1 0 0,1-1 0,0 1 0,-1-1 0,1 0 0,0 0 0,0 0 0,0-1 0,6 1 0,14 0 0,0-1 0,0-2 0,0 0 0,0-2 0,26-6 0,10-2 0,-34 7 0,-69 0 0,-105 7 0,-153-8 0,285 4 0,0 0 0,0-1 0,0 0 0,0-1 0,0-1 0,1-1 0,0 0 0,0-1 0,-15-10 0,24 13 0,-4-3 0,-1 1 0,0-1 0,0 2 0,0-1 0,0 2 0,-1-1 0,-17-3 0,29 8 0,0 0 0,0 0 0,0 0 0,-1 0 0,1 0 0,0 0 0,0 0 0,0 0 0,0 0 0,0 0 0,-1 0 0,1 0 0,0 0 0,0 0 0,0 0 0,0 0 0,-1 0 0,1 0 0,0 0 0,0 0 0,0 0 0,0 0 0,0 0 0,0 0 0,-1 0 0,1 0 0,0 0 0,0 1 0,0-1 0,0 0 0,0 0 0,0 0 0,0 0 0,-1 0 0,1 0 0,0 0 0,0 1 0,0-1 0,0 0 0,0 0 0,0 0 0,0 0 0,0 0 0,0 1 0,5 5 0,11 7 0,7-1 0,1 0 0,-1-2 0,2-1 0,-1 0 0,39 6 0,47 17 0,-14 0 0,-46-17 0,53 25 0,-77-28 0,1-1 0,1-2 0,0-1 0,50 9 0,-30-12 0,0-1 0,53-4 0,-28-3 0,202 4 0,-90 30 0,-53-5 0,-82-22 0,-34-3 0,0 0 0,23 6 0,-34-6 69,-5-1-108,1 1 0,0-1 1,-1 1-1,1-1 0,0 0 0,0 1 1,-1-1-1,1 0 0,0 0 0,0 0 1,-1 1-1,1-1 0,0 0 0,0 0 0,0 0 1,-1 0-1,1 0 0,0-1 0,0 1 1,-1 0-1,1 0 0,0 0 0,0-1 1,-1 1-1,1 0 0,0-1 0,-1 1 1,1-1-1,0 1 0,-1-1 0,1 1 1,-1-1-1,1 1 0,-1-1 0,1 1 1,0-2-1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1.6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2.36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22:52:2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30.522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3.1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3.95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4.9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8.0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8.68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8:23.740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8095,'27'-6,"-7"0,211-33,-180 32,1 3,53 3,8-1,-2-12,4 0,120 14,45-2,-10-26,227 23,-286 7,1027-2,-1213 1,1 2,32 7,11 1,36-6,1-4,161-19,-150 10,84-12,-112 10,0 3,104 5,-167 3,39 3,-64-4,0 0,0 0,0 0,1 0,-1 0,0 0,0 0,0 0,1-1,-1 1,0-1,2 0,-3 1,1 0,-1-1,0 1,0 0,1-1,-1 1,0 0,0 0,0-1,0 1,1 0,-1-1,0 1,0 0,0-1,0 1,0-1,0 1,0 0,0-1,0 1,0 0,0-1,0 1,0 0,0-1,-1-2,0 1,-1 0,1-1,0 1,-1 0,1 0,-1 0,0 0,-3-2,-33-27,-54-35,-1 2,56 36,-6-4,2-1,-55-58,85 78,1-2,0 1,2-1,-1 0,-10-32,-10-17,7 27,0 0,-55-65,-70-59,131 145,-44-51,4-2,-59-94,86 114,3-2,-31-87,31 74,-31-108,17 44,-67-129,1 1,92 214,5 17,0-1,-2 1,-20-35,-46-47,-1-2,30 34,-90-161,59 50,65 147,2-1,-12-78,13 18,-11-72,15 137,-1 1,-25-66,22 74,-60-161,48 113,-43-170,61 225,0 1,-1 0,0 0,-2 0,0 1,-1 1,0-1,-2 1,-16-20,-36-56,40 56,-2 1,-42-48,34 50,1 2,2-2,-27-37,45 49,1 0,1-1,1-1,1 0,0 0,-5-33,5 20,-20-51,-78-216,88 235,3 0,-9-112,7 53,-1-20,17-178,-11-169,10 479,-29-233,19 147,-7-40,-7-12,-3-20,27 162,-1 1,1 0,-2 0,1 0,-1 0,-7-11,11 21,0-1,0 1,0 0,0-1,-1 1,1 0,0-1,0 1,-1 0,1 0,0-1,0 1,-1 0,1 0,0-1,-1 1,1 0,0 0,-1 0,1 0,-1-1,1 1,0 0,-1 0,1 0,0 0,-1 0,1 0,-1 0,1 0,0 0,-1 0,1 0,-1 0,0 1,-7 13,1 21,0 51,5-55,0-1,-2 1,-11 40,-75 224,53-195,-7 23,34-87,-2-1,-2 0,-1 0,-2-2,-1 0,-1-1,-28 34,15-21,1 1,3 1,-38 84,-45 156,90-217,3 0,3 1,2 1,-2 86,-15 157,18-219,-36 139,10-121,2-9,26-69,3 0,0 1,3-1,1 1,2 0,1 1,2-1,11 64,57 158,-38-144,-28-98,0 0,-1 0,-1 0,-1 0,0 1,-2-1,0 0,0 0,-2 1,0-1,-1-1,-9 27,-72 155,55-136,3 2,2 0,-17 75,22-26,5 1,-1 228,15-315,-2-1,-1 1,-1-1,-9 27,4-15,2-7,-45 198,41-168,-34 194,15 75,29-279,-2-1,-17 77,4-45,5-23,-23 69,-23 26,22-62,-35 138,54-162,7-29,1 1,-4 44,13-81,-1-1,1 1,0 0,1 0,-1-1,0 1,1 0,0 0,-1-1,1 1,0-1,0 1,1-1,-1 1,0-1,1 1,0-1,2 3,0-2,-1 0,0-1,1 0,0 0,-1 0,1 0,0 0,0-1,0 1,9 1,5-1,1 0,-1-2,1 0,25-3,41-9,150-41,-24 4,-127 34,0 5,136 0,-145 7,144-24,12-2,-149 25,118-10,-174 12,205-13,-206 15,-1 1,1 2,0 0,-1 2,0 1,0 0,29 13,-4 4,-19-8,1-1,33 8,195 44,-110-30,-90-21,274 61,-309-71,1-2,0 0,0-2,28-2,-49 0,1 0,-1 0,0 0,0-1,0 0,0 1,0-2,0 1,-1 0,1-1,-1 1,0-1,1 0,-1 0,-1-1,6-5,3-7,-1-1,12-25,-12 22,2-4,0 0,12-38,-21 52,-1 1,0-1,-1 1,0-1,0 0,-1 1,0-1,-1 0,0 1,-4-18,-3 3,-1 0,-1 1,-1 0,-1 0,-1 2,-30-38,2 9,-72-66,-76-39,-15 16,192 131,-29-22,-36-34,54 42,-2 1,0 2,-1 0,0 2,-36-17,51 30,1 1,-1 0,-1 0,1 1,0 1,0 0,-1 0,1 1,-1 1,1 0,0 0,-17 5,-6 3,0 2,-51 25,-16 11,45-18,-2-4,-97 30,94-41,-1-3,-106 5,-131-14,237-3,-19-1,22-1,1 3,0 3,-65 10,98-8,-52 11,-140 9,209-24,1-1,-1-1,0 0,1 0,-1 0,-12-4,17 4,1 0,0 0,0 0,0 0,0 0,1 0,-1 0,0-1,0 1,1-1,-1 1,1-1,-1 0,1 0,0 1,0-1,-1 0,1 0,1 0,-1 0,0 0,0-1,1 1,-1 0,1 0,0 0,0-4,0-2,1 0,0 0,0 0,1 0,0 1,1-1,0 0,0 1,6-10,5-7,23-29,-33 48,41-56,65-68,-85 105,0 1,1 1,1 1,1 1,38-20,25-4,1 4,2 3,174-41,-213 67,0 3,0 2,1 3,-1 2,1 3,-1 2,92 18,-118-15,1-2,-1-1,1-1,1-2,-1 0,56-8,-46-1,-2-1,1-2,-1-1,57-28,-78 31,0 0,22-17,-32 21,0-1,-1 0,0 0,0 0,0-1,-1 0,8-13,8-19,20-58,-36 82,0 0,-1-1,-1 0,0 0,-1 0,-1 0,-1-19,-1 28,0 0,-1 1,0-1,0 1,0-1,-1 1,0 0,0 0,0 0,-1 0,0 1,0 0,-1-1,-9-7,5 5,0 0,-1 1,0 0,0 1,0 0,-1 0,-19-6,8 6,0 2,-1 0,-45-1,11 2,-375-21,-2 24,161 2,-119-2,384 0,0 0,0-1,0 0,1 0,-1-1,0 0,0 0,1-1,-1 0,1 0,-12-8,13 7,1 0,0 0,1-1,-1 1,1-1,0 0,0-1,0 1,1-1,0 0,0 1,0-1,1-1,-3-10,2 2,1-1,0 1,1 0,1-1,1 1,0 0,1 0,0-1,1 1,1 1,1-1,0 0,10-21,8-8,2 0,54-72,-66 98,1 0,1 2,0-1,25-18,-29 27,0 0,0 1,1 0,0 1,0 0,1 1,-1 1,22-5,27 0,0 3,1 3,64 4,-102 0,43 3,127 26,-124-16,103 6,-144-17,42 8,-45-6,0-1,33 1,-41-7,0 0,0-2,-1 0,1 0,-1-2,25-12,-37 16,1-1,-1 0,0-1,0 1,0-1,0 0,-1 0,1-1,-1 1,0-1,-1 0,1 0,-1 0,0-1,0 1,0-1,1-7,3-7,-2-1,0 0,3-33,-6 37,-1-1,-1 1,0-1,-2 1,0 0,0-1,-2 1,0 0,-1 0,-1 1,0-1,-1 1,-1 1,-1-1,0 2,-1-1,0 1,-1 0,-21-19,7 8,-34-25,48 42,-1 0,-1 1,1 0,-1 1,0 1,-14-5,-150-46,154 49,0 1,-1 1,0 1,-45-2,-96 10,159-4,-146 17,-27 0,87-7,30-2,59-8,0 1,-1-1,1 0,-1 0,1-1,0 1,-1-1,1 1,0-1,-1 0,1-1,0 1,0 0,0-1,0 0,0 1,0-1,1 0,-1-1,-3-3,3 2,0 0,0 0,1-1,-1 1,1-1,0 0,1 0,-1 0,1 1,0-1,0-1,0 1,1-6,1 0,0 1,0-1,1 1,0-1,1 1,0 0,1 0,0 0,1 1,0-1,7-9,-3 2,0 0,11-31,1-23,-9 26,2 1,2 0,26-49,140-241,-172 314,-2 0,0-1,-1 0,-1 0,-1 0,0-1,-2 0,-1 0,-1 0,-1-25,-4-11,-2 1,-23-92,21 112,-4-19,-2 1,-29-72,42 125,0 1,0-1,0 0,0 0,0 0,0 1,-1-1,1 1,0-1,-3-1,3 3,1-1,-1 1,0 0,1-1,-1 1,0 0,1-1,-1 1,0 0,0 0,1 0,-1 0,0 0,0 0,0 0,1 0,-1 0,0 0,-1 1,0 0,0 0,0 0,0 1,0-1,0 1,0-1,1 1,-1 0,1 0,-1-1,1 1,-1 0,1 1,0-1,0 0,-1 3,-6 16,1 1,-6 38,-3 8,4-29,-72 263,75-244,23-104,25-57,-20 57,55-135,44-121,-95 235,-4-1,17-110,-30 116,-2 13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8:32.907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4284,'52'-1,"0"-2,0-3,90-21,-93 17,-1 2,81-4,100 13,-90 2,-58-4,93 3,-80 14,-50-7,-20-5,47 9,112 7,77-19,-146-2,-108 1,0 0,1 0,-1-1,0 0,1 0,-1-1,0 1,0-1,0 0,0-1,0 0,-1 0,1 0,-1 0,0-1,0 0,0 0,0 0,-1-1,0 0,1 0,-2 0,1 0,-1 0,1-1,-2 0,1 1,-1-1,1 0,0-7,0-2,0 1,-1 0,-1-1,0 1,-1-1,-1 0,0 1,-1-1,-1 1,0 0,-10-27,7 22,-2 0,-1 1,0 1,-1-1,-1 2,0-1,-2 1,-17-18,22 28,0 0,0 0,0 0,-1 1,1 0,-1 1,0 0,-1 0,1 1,-1 0,-18-2,22 3,0 0,0 0,0 0,1-1,-1 0,1 0,0 0,-1-1,1 1,1-1,-1 0,1-1,0 1,0-1,0 0,-4-6,-4-9,1-1,-16-41,19 44,-55-122,-17-43,71 154,1 0,2 0,1-1,-2-31,-2-17,-95-389,89 421,-27-51,15 35,14 30,-35-88,42 99,0-1,1 1,-4-43,6 6,-2 1,-4-1,-1 1,-4 0,-29-81,-62-182,65 181,9 30,-17-54,34 131,-2 0,-33-52,20 37,24 38,1 0,0 0,1-1,0 1,0-1,1 1,-2-20,2-4,2-35,1 8,-4 22,-2 1,-2-1,-12-37,-2-18,15 68,0 0,-13-32,7 29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8:41.696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3173,'8'0,"6"0,0-2,1 1,-1-2,0 0,0-1,0 0,-1-1,1 0,-1-1,0-1,12-8,-18 9,0-1,-1 0,0-1,-1 1,1-1,-1 0,-1-1,1 1,-1-1,4-14,1 1,10-27,-1 0,-3-1,-1-1,-4 0,-1-1,-2 0,-1-94,-7 101,-1-51,12-120,0 148,2 0,21-67,-5 37,16-51,54-146,-80 237,-6 13,-3 0,-1 0,2-72,-2 19,7-406,-15 425,-24-230,23 306,1 2,0-1,0 1,0-1,0 1,0-1,-1 1,1-1,-1 1,1-1,-1 1,1-1,-1 1,-1-3,1 4,1 0,-1 1,1-1,0 0,-1 0,1 0,-1 0,1 1,0-1,-1 0,1 0,0 1,-1-1,1 0,0 1,-1-1,1 0,0 1,0-1,-1 1,1-1,0 0,0 1,0-1,0 1,0-1,-1 0,1 2,-12 45,-1 21,1-4,-9 126,21-156,-9 56,7-78,-1 0,0 0,-1-1,0 1,-1-1,0 0,-1 0,-7 11,-31 45,26-36,-36 44,51-72,-6 7,1 1,-14 21,43-35,-9 1,1 0,-1 1,0 1,1 0,-1 0,15 3,75 18,-16-3,-51-14,42 0,-16-2,-55-1,-1-1,1 2,-1-1,0 1,0 0,0 0,0 0,0 1,0-1,0 1,-1 1,0-1,1 0,-1 1,-1 0,1 0,0 0,-1 1,0-1,0 1,0 0,2 6,6 12,-2 0,-1 0,9 37,-17-57,12 52,-2 1,3 103,-15 117,-2-139,4-97,0-5,-1 0,-1 1,-2-1,-14 58,-19 81,36-169,0-1,0 1,0-1,-1 1,0-1,0 1,0-1,0 0,-1 0,1 0,-1 0,0-1,0 1,-1-1,1 0,-1 0,0 0,1 0,-1 0,0-1,-1 0,1 0,0 0,-1 0,1-1,-1 1,1-1,-1 0,0-1,1 1,-1-1,0 0,0 0,1-1,-1 1,0-1,1 0,-1 0,1-1,-9-3,-9-6,-17-7,38 18,1 0,0 0,0 0,-1-1,1 1,0 0,-1 0,1 0,0 0,-1 0,1 0,0 0,0-1,-1 1,1 0,0 0,-1 0,1 0,0 0,-1 1,1-1,0 0,-1 0,1 0,0 0,-1 0,1 0,0 0,0 1,-1-1,1 0,0 0,-1 0,1 1,0-1,0 0,0 0,-1 1,1-1,0 0,0 0,0 1,0-1,0 0,-1 1,1-1,0 0,0 1,0-1,0 1,3 12,1 0,0-1,1 1,0-1,1 1,8 11,23 37,56 71,-52-77,-31-43,-1 0,1-1,1 0,0 0,0-2,1 1,1-1,25 14,-28-19,-1 0,1 0,0-1,0 0,0 0,0-1,0-1,1 0,-1 0,1-1,-1 0,0-1,19-3,-26 3,1 0,-1 0,1 0,-1-1,0 0,0 1,1-1,-1 0,0 0,0-1,-1 1,1-1,0 1,-1-1,0 0,1 0,-1 0,2-5,-3 6,0 0,-1 0,1 0,-1 0,0 0,1 0,-1 0,0 0,0 0,0 0,-1 0,1 0,0 0,-1 0,1 0,-1 0,0 1,1-1,-1 0,0 0,0 0,0 1,-1-1,1 0,0 1,-1-1,1 1,-1 0,1-1,-1 1,0 0,1 0,-1 0,0 0,-3-1,-19-8,-1 0,0 2,-1 0,-42-6,-28-7,49 5,29 9,0 1,-25-5,37 10,0 1,-1-1,1 1,0 0,-1 0,1 1,0 0,0 0,0 1,-1-1,-5 4,6-3,0 1,0 0,0 1,0 0,0 0,1 0,0 0,0 1,0 0,0 0,1 0,0 0,0 1,-5 9,7-11,0 1,1-1,-1 1,1 0,0 0,0-1,1 1,-1 0,1 0,0 0,0 0,1 0,-1-1,1 1,0 0,1 0,-1-1,1 1,0-1,0 1,3 4,-2-4,1 0,0-1,0 1,0-1,1 0,-1 0,1 0,0-1,0 0,0 0,0 0,1 0,-1-1,1 0,0 0,-1 0,1-1,0 0,11 1,-9-2,1 1,-1-1,1-1,-1 1,0-1,1-1,-1 0,0 0,0-1,0 1,0-2,0 1,11-8,23-23,-1-2,53-60,-93 95,11-12,0-1,0 0,-1-1,14-26,-13 13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8:49.700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8:50.613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32.560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8:51.298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8:52.010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8:52.802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8:53.573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8:54.458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8:55.882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8:56.641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8:57.321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8:58.531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8:59.318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33.668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01.026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01.696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03.536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04.701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06.371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08.538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10.130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11.821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12.544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13.597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36.98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14.281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16.740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97,'4'0,"3"0,5 0,4-3,8-2,4 1,1 0,-5-1,-3-1,12-6,3-4,-1 1,-3 2,-3 5,-7 2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28.425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6194,'10'-6,"-1"0,1-1,-1 0,-1 0,1-1,-1 0,7-11,46-66,-52 71,0 0,-2 0,0 0,0 0,-1-1,6-27,9-76,-18 86,2 0,2 0,14-42,-11 51,20-33,2-2,-16 28,34-48,-33 55,0-2,24-53,-31 52,-1-1,-1 0,-1-1,-2 0,-1 0,-1 0,-1-51,11-108,-6 121,19-110,-19 143,2 0,2 1,18-40,-9 30,-2-2,-2 0,-1-1,-3-1,-2 0,9-91,-19 136,1 0,-1 0,0 0,0 0,0 0,0-1,0 1,0 0,-1 0,1 0,0 0,0 0,-1 0,1-1,-1 1,1 0,-1 0,1 0,-2-1,1 2,1 0,-1 0,1 0,-1 0,0 0,1 0,-1 0,0 0,1 0,-1 0,1 1,-1-1,1 0,-1 0,0 1,1-1,-1 0,1 1,-1-1,1 0,-1 1,1-1,0 1,-2 0,-5 7,0 1,-10 15,14-20,-19 28,-31 49,47-69,0 0,1 0,0 1,1-1,-4 21,-6 48,4-1,1 99,10-105,2-25,-3-1,-2 1,-11 60,12-105,0 1,-1-1,1 0,-1 0,0 0,0 0,0 0,-1-1,1 1,-1-1,0 1,0-1,0 0,-1 0,1 0,-1-1,1 1,-1-1,0 0,0 0,0 0,0-1,0 1,-8 1,11-3,0 0,1 0,-1 0,0 0,0 0,0 0,1-1,-1 1,0 0,0 0,0-1,1 1,-1 0,0-1,0 1,1 0,-1-1,0 1,1-1,-1 0,1 1,-1-1,1 1,-1-1,1 0,-1 1,1-1,-1 0,1 0,0 1,-1-1,1 0,0 0,0 0,0 1,0-1,-1-1,4-34,-3 35,50-243,-13 72,8-27,-41 186,0 1,0-1,2 0,-1 1,2 0,-1 1,12-15,17-33,-7 0,22-62,-34 77,-9 27,-1 0,0-1,-2 1,0-1,3-27,-5-19,8-85,-1 80,25-86,-40 176,-1-1,-1 0,-1 0,-16 28,14-25,-7 13,17-35,0 1,0-1,0 0,0 1,0-1,0 0,0 0,0 0,-1 0,1 0,0 0,-1 0,1 0,-1-1,1 1,0 0,-1-1,-2 1,3-1,0 0,0 0,0 0,-1 0,1 0,0 0,0 0,0-1,0 1,0 0,0-1,-1 1,1-1,0 1,0-1,0 1,1-1,-1 0,0 0,0 0,-1 0,1-2,-1 1,1 0,-1-1,1 1,0 0,0-1,0 0,-1-4,1-2,0 1,0 0,1-1,0 1,1-9,24-106,0 8,-25 109,1 0,0 1,0-1,1 1,0-1,0 1,0 0,1-1,-1 1,1 0,1 1,-1-1,0 1,1-1,0 1,0 0,1 0,-1 1,1-1,-1 1,1 0,0 0,6-2,-6 3,0-1,0 0,0 0,0 0,0-1,-1 0,0 0,0 0,0 0,0-1,-1 1,1-1,-1 0,0 0,-1 0,1-1,-1 1,2-8,17-53,17-98,-16 66,-19 78,0 1,0-1,-2 0,-1-20,-11-81,2 39,3-23,6 350,-19-89,18-153,2 2,-2 1,1 0,-1 0,1-1,-2 1,1 0,0-1,-1 1,-3 5,5-11,0 1,0-1,-1 0,1 0,0 1,0-1,0 0,0 1,-1-1,1 0,0 0,0 1,-1-1,1 0,0 0,-1 0,1 0,0 1,0-1,-1 0,1 0,0 0,-1 0,1 0,0 0,-1 0,1 0,0 0,-1 0,1 0,0 0,-1 0,1 0,-1 0,-6-11,-1-17,4-20,2 1,4-51,0 18,-1 60,1 0,5-22,2-15,25-164,4-52,-31 63,-4 99,-3 103,0-1,1 1,0-1,1 1,0 0,0 0,1 0,0 0,0 0,1 0,0 1,0 0,1 0,9-12,54-59,93-83,-156 156,0 0,0-1,0 1,0-1,-1 0,0 0,0 0,-1-1,0 1,0-1,0 0,-1 0,0 0,-1 0,1-1,-1 1,-1 0,1 0,-1-9,-1-36,9-204,-5 224,3 0,0 0,2 0,1 1,25-56,-31 81,36-73,-4-3,31-103,-55 144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32.610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1179,'1'-30,"3"0,0 0,2 0,1 1,11-31,-12 46,0-1,1 1,13-19,7-14,16-45,-4-1,29-110,-61 181,1 1,1 0,0 1,2 0,1 0,0 1,22-26,-27 36,-1 1,-1-1,0 0,0 0,-1-1,0 1,5-18,-5 6,0-1,1-33,1 24,-5 27,0-1,0 1,0-1,-1 0,1 1,-2-7,1 10,0 1,0 0,0-1,0 1,0 0,0 0,0-1,-1 1,1 0,0-1,0 1,0 0,-1 0,1-1,0 1,0 0,-1 0,1 0,0 0,-1-1,1 1,0 0,0 0,-1 0,1 0,0 0,-1 0,1 0,0 0,-1 0,1 0,0 0,-1 0,1 0,0 0,-1 0,1 0,0 0,-1 0,1 0,0 0,0 0,-1 1,1-1,0 0,-1 0,1 0,0 1,0-1,-1 0,1 0,0 1,0-1,0 0,0 0,-1 1,-14 13,-71 89,74-84,14-15,11-9,2-5,-1 0,1-1,-2-1,15-15,-17 15,1 0,0 1,1 1,1 0,16-9,-30 19,1-1,-1 1,1 0,-1-1,1 1,-1 0,1 0,0 0,-1 0,1-1,-1 1,1 0,0 0,-1 0,1 0,-1 0,1 0,0 0,-1 1,1-1,-1 0,1 0,0 0,-1 1,1-1,-1 0,2 1,4 15,-4 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35.105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0,'6'24,"-1"-1,4 44,-2-7,3 34,-9-67,2 0,1-1,1 1,1-1,11 30,-11-40,21 44,-4 1,-2 2,17 79,-29-90,6 27,-4 1,3 126,-12-145,15 94,-4-56,-9-62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37.967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0,'0'7,"1"-1,1 0,-1 1,1-1,0 0,1 0,-1 0,1 0,5 6,2 8,-4-7,9 21,2 0,1 0,43 58,-38-63,-2 1,-1 1,-1 0,-2 2,-1 0,-2 1,15 50,-22-63,1 0,16 30,-13-30,16 46,-20-46,1 0,1-1,20 34,44 53,-58-85,29 35,-29-39,-1 0,0 1,-2 0,11 21,-13-14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47.340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3935 0,'23'22,"11"9,-1 2,-2 1,39 52,-48-48,-2 0,-1 1,15 46,-12-28,55 103,-69-144,0 0,0 0,1-1,1 0,1 0,0-1,1 0,0-1,1-1,1 0,0-1,0 0,1-1,21 11,41 18,-30-15,75 50,-99-60,36 19,-43-25,-1 0,0 0,-1 2,0-1,0 2,19 19,64 95,-12-13,34 17,-100-111,1-1,1 0,0-2,39 22,39 10,-58-30,-1 3,-1 1,0 2,39 31,-69-46,0 0,0 1,-1 0,-1 1,1-1,-1 2,-1-1,7 14,-5-5,-1 0,-1 1,-1 0,3 22,2 27,-7-41,1 0,2 0,9 27,-11-43,0 0,1-1,1 1,0-1,0 0,1 0,1-1,-1 0,2 0,-1-1,1 0,1-1,0 0,0 0,0-1,14 7,24 13,-34-19,0 0,0 0,1-2,21 8,-4-7,0-2,0-1,44-1,-37-2,71 12,-107-12,0 0,0-1,0 2,0-1,0 0,0 0,0 1,-1 0,5 2,-7-4,0 1,1-1,-1 0,0 1,1-1,-1 1,0-1,0 0,1 1,-1-1,0 1,0-1,0 1,0-1,1 1,-1-1,0 0,0 1,0-1,0 1,0-1,0 1,0-1,0 1,-1 0,1 0,-1 0,0 0,1 0,-1 0,0 0,0-1,0 1,0 0,1 0,-1-1,0 1,-1 0,1-1,0 1,-1 0,-11 4,0-1,0 0,-1 0,1-1,-1-1,-17 1,-90-3,89 0,-619-3,371 4,268-1,7 1,0-1,0 0,1 0,-1-1,0 1,1-1,-6-1,10 2,0 0,0 0,1 0,-1 0,0-1,0 1,0 0,0 0,0 0,0 0,0 0,0 0,1 0,-1 0,0 0,0 0,0 0,0 0,0 0,0 0,0 0,0-1,0 1,0 0,0 0,0 0,1 0,-1 0,0 0,0 0,0 0,0 0,0-1,0 1,0 0,0 0,0 0,0 0,0 0,0 0,0 0,0-1,0 1,0 0,0 0,-1 0,1 0,0 0,0 0,0 0,0 0,0 0,0-1,0 1,0 0,0 0,0 0,0 0,0 0,-1 0,1 0,0 0,0 0,0 0,0 0,0 0,0 0,10-4,133-15,-81 11,-54 7,1-1,-1-1,0 0,-1 0,1-1,-1 1,1-2,-1 1,0-1,0 0,-1 0,0-1,0 0,9-11,3-6,-1 0,25-47,-37 59,1-1,-2 0,0 0,0 0,-1-1,0 1,-2-1,1 1,-1-1,-1 0,0 1,-1-1,0 0,-1 1,-1-1,0 1,0 0,-1 0,-1 0,0 0,0 1,-11-16,8 17,0 0,-1 1,0 0,0 0,-1 1,0 0,-1 1,0 0,0 1,0 0,-1 0,0 2,0-1,0 1,-1 1,1 0,-1 1,0 1,-20-1,28 2,0 1,1-1,-1 1,1 0,-1 1,1-1,-1 1,1 0,0 0,-1 0,1 0,1 1,-1 0,-4 3,3-1,-1 1,1 0,0 0,1 0,-1 1,1-1,1 1,-4 8,2-4,1 1,1 0,-1 0,2 1,0-1,0 1,1-1,1 1,0-1,3 19,-1-21,1-1,1 1,-1-1,1 0,1 0,0 0,0 0,1-1,0 0,0 0,1-1,9 9,-4-3,-1-1,16 24,-26-35,-1 0,0-1,1 1,-1-1,0 1,0 0,0-1,1 1,-1 0,0-1,0 1,0 0,0-1,0 1,0 0,0-1,0 1,0 0,-1-1,1 1,0 0,0-1,-1 1,1 0,0-1,-1 1,1-1,0 1,-1-1,1 1,-1-1,1 1,-1-1,1 1,-1-1,1 1,-1-1,0 0,1 1,-1-1,0 0,1 0,-1 0,1 1,-1-1,-1 0,-41 8,33-7,-203 38,179-33,-17 2,-96 4,-97-25,165 6,0 3,0 4,0 4,0 3,-128 28,-55 5,165-29,42-6,-1-2,-84-8,57-4,-33-2,84 12,1 1,-49 11,78-13,-40 5,1-2,-74-4,34-1,-483 2,537 1,-44 8,42-4,-32 0,-26-4,-129 9,162-5,-67-4,-15 2,108 0,-48 13,48-9,-35 4,53-10,-1-1,1 0,-1 0,1-1,-1-1,1 1,-11-4,-19-8,-1 2,1 2,-2 1,-43-1,-91 9,77 1,84 0,-1 0,-24 7,23-5,1 0,-19 0,-4-2,-145 10,149-6,0-3,-1 0,0-3,1 0,-48-10,62 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49.966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401 4372,'50'-3,"0"-2,89-21,19-3,218-8,-375 37,1 0,-1 0,0 0,1 0,-1 0,1 0,-1-1,1 1,-1-1,0 1,1-1,-1 1,0-1,1 0,-1 1,0-1,0 0,0 0,0 0,0 0,0 0,0 0,0 0,0 0,0-1,0 1,-1 0,1 0,0-3,0 0,-1-1,-1 1,1 0,0-1,-1 1,0-1,0 1,-3-8,-12-29,-1 0,-40-67,12 26,-24-57,6-3,6-2,-66-264,34-49,37-6,51 392,1 42,-3-31,2 56,0 0,-1 0,1-1,-1 1,1 0,-1 0,-1 0,1 1,0-1,-1 0,0 1,0 0,0-1,0 1,0 0,-1 1,-3-4,-9-3,1-1,-30-11,39 18,-47-19,21 10,-41-24,63 30,1 0,0 0,1-1,-1 0,1 0,1-1,-1 0,-9-15,8 10,1-1,0-1,1 0,1 0,0 0,1-1,1 1,0-1,1 0,1 0,1-1,0 1,1 0,2-24,8-18,22-75,-20 91,-1 1,-3-1,-1-1,2-69,-13 43,-2 0,-26-109,-52-131,81 300,-45-135,37 115,-2 1,-30-49,40 73,0 0,1-1,-1 1,1 0,0-1,1 1,-1-1,-1-6,3 10,0-1,0 1,0-1,1 0,-1 1,0-1,1 1,-1 0,1-1,-1 1,1-1,0 1,0 0,0-1,0 1,-1 0,2 0,-1 0,0 0,0 0,0 0,0 0,1 0,-1 0,0 0,1 1,-1-1,1 1,-1-1,3 0,23-8,1 2,43-7,-59 12,-3 0,0 0,0 1,1 0,-1 1,18 1,-25 0,1-1,-1 1,0 0,0-1,0 1,0 0,0 0,0 1,0-1,0 0,0 1,-1-1,1 1,0-1,-1 1,1 0,-1-1,0 1,0 0,1 0,-1 0,0 0,-1 1,1-1,0 0,-1 0,1 0,-1 1,1 2,0 9,0 1,-2 20,0-16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53.680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1 114,'18'-1,"1"-1,-1-1,1-1,18-6,-17 4,0 2,0 0,23-2,-13 7,1 0,36 8,-32-4,40 1,-34-6,79-1,-107 0,0-1,1-1,-1 0,0 0,0-1,20-9,-6-1,0 2,48-14,-60 22,0 1,1 0,-1 1,0 1,1 0,29 3,127 13,-99-4,-47-8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6:50.03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287 0 24575,'1'167'0,"-3"188"0,-28-42 0,17-197 0,-8 237 0,18-295 0,-17 99 0,15-127 0,-24 94 0,15-51 0,-7 99 0,17 416 0,6-315 0,-1-227 0,1-25 0,-2-1 0,0 1 0,-2-1 0,0 1 0,-8 30 0,8-45 0,-15 49 0,-15 82 0,17-42 0,-5 165 0,6-63 0,1-53 0,9 164-649,4-273-67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38.242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6:54.3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3845 24575,'1051'0'0,"-1014"2"0,64 12 0,-2-1 0,-82-11 0,7 0 0,39-1 0,-56-2 0,0 0 0,-1 0 0,1 0 0,0-1 0,-1 0 0,1 0 0,-1 0 0,1-1 0,-1 0 0,8-5 0,-4 2 0,0 0 0,0 1 0,1 0 0,0 0 0,0 2 0,0-1 0,1 1 0,18-2 0,-25 4 0,0 0 0,-1-1 0,1 1 0,-1-1 0,1 0 0,-1 0 0,0-1 0,0 1 0,0-1 0,0 0 0,0 0 0,0 0 0,-1-1 0,0 1 0,1-1 0,-2 0 0,1 1 0,0-2 0,-1 1 0,1 0 0,-1 0 0,0-1 0,-1 1 0,1-1 0,0-5 0,1-4 0,0 1 0,-2 0 0,0-1 0,0 1 0,-1-1 0,-1 1 0,0 0 0,-4-18 0,-48-170 26,13 54-163,-39-252-426,40 180 570,31 188 88,-1 1-1,-1 1 1,-2 0 0,-25-47 0,-12-27 98,27 47-193,-29-111 0,-50-199 0,17 73 0,39 64 0,17 72 0,21 124 0,-1 1 0,-14-35 0,17 56 0,0 0 0,0 0 0,0 0 0,-2 1 0,1 0 0,-1 0 0,-1 1 0,0 0 0,-14-13 0,11 12 0,0 0 0,1-1 0,0-1 0,1 1 0,0-2 0,1 1 0,1-1 0,-10-21 0,-3-14 0,-15-57 0,18 49 0,-73-192 0,36 100-1365,32 71-5461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6:59.41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94 24575,'230'-6'0,"-171"0"0,109-24 0,-105 14 0,1 3 0,0 3 0,0 2 0,1 3 0,122 7 0,-174-1 0,432 29 0,-346-31-682,146 19-1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04.54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1270 3418 24575,'-116'-293'0,"85"208"0,15 46 0,-3 1 0,-1 0 0,-35-47 0,-23-43 0,59 90 0,-9-17 0,-2 1 0,-51-68 0,59 93 0,2-1 0,2-1 0,-20-41 0,-30-103 0,61 151 0,6 19 0,0 0 0,0 1 0,-1-1 0,1 0 0,-1 0 0,0 1 0,-1-1 0,1 1 0,-1 0 0,-4-6 0,7 10 0,0 0 0,0 0 0,-1-1 0,1 1 0,0 0 0,0 0 0,0 0 0,0 0 0,-1 0 0,1 0 0,0 0 0,0 0 0,0 0 0,-1 0 0,1 0 0,0 0 0,0 0 0,0 0 0,-1 0 0,1 0 0,0 0 0,0 0 0,0 0 0,-1 0 0,1 0 0,0 0 0,0 0 0,0 0 0,0 0 0,-1 0 0,1 0 0,0 1 0,0-1 0,0 0 0,0 0 0,0 0 0,-1 0 0,1 0 0,0 1 0,0-1 0,0 0 0,0 0 0,0 0 0,0 0 0,0 1 0,0-1 0,-1 0 0,1 0 0,0 0 0,0 1 0,0-1 0,0 0 0,0 0 0,0 0 0,0 1 0,0-1 0,-2 14 0,-1 0 0,2-1 0,0 1 0,0 0 0,3 28 0,0-4 0,0 70 0,26 184 0,11 48 0,-24-181 0,-1-28 0,-1-39 0,-4-34 0,-8-57 0,-1 0 0,0 1 0,0-1 0,0 0 0,1 1 0,-1-1 0,0 0 0,-1 0 0,1 1 0,0-1 0,0 0 0,-1 1 0,1-1 0,0 0 0,-1 0 0,1 1 0,-1-1 0,0 0 0,1 0 0,-2 2 0,0-3 0,1 0 0,0 1 0,0-1 0,0 0 0,0 0 0,0 0 0,0 0 0,0-1 0,-1 1 0,1 0 0,0 0 0,0-1 0,0 1 0,0 0 0,0-1 0,0 1 0,0-1 0,0 1 0,0-1 0,0 0 0,0 1 0,1-1 0,-1 0 0,0 0 0,0 0 0,1 1 0,-2-2 0,-14-16 0,0-1 0,1-1 0,1 0 0,-17-31 0,23 38 0,-34-58 0,3-2 0,3-2 0,4-1 0,3-1 0,3-1 0,-18-95 0,40 150 0,-14-68 0,4-1 0,-2-116 0,15 142 0,5-128 0,1 160 0,2 20 0,-6 14 0,-1 0 0,0 0 0,1 0 0,-1 0 0,0 0 0,1 0 0,-1 0 0,1 0 0,-1 0 0,0 0 0,1 0 0,-1 0 0,0 0 0,1 0 0,-1 0 0,0 1 0,1-1 0,-1 0 0,0 0 0,1 0 0,-1 0 0,0 1 0,1-1 0,-1 0 0,0 0 0,0 1 0,1-1 0,-1 0 0,0 0 0,0 1 0,1-1 0,-1 0 0,0 1 0,0-1 0,0 1 0,5 6 0,-2 0 0,1 1 0,-1-1 0,0 1 0,-1 0 0,0-1 0,2 13 0,6 61 0,-9-71 0,4 96 0,-8 130 0,-13-101 0,0 16 0,16-132 0,-1 0 0,-1 0 0,-1 0 0,0 0 0,-2 0 0,0-1 0,-15 35 0,-82 144 0,100-194 0,0 0 0,0 1 0,0-1 0,0 0 0,0 0 0,0-1 0,-1 1 0,0 0 0,1-1 0,-1 0 0,0 1 0,-4 1 0,6-4 0,0 1 0,-1-1 0,1 1 0,0-1 0,-1 0 0,1 0 0,-1 1 0,1-1 0,0 0 0,-1 0 0,1 0 0,-1-1 0,1 1 0,-1 0 0,1-1 0,0 1 0,-1 0 0,1-1 0,0 0 0,0 1 0,-1-1 0,1 0 0,0 0 0,0 1 0,0-1 0,0 0 0,0 0 0,0 0 0,0 0 0,0-1 0,0 1 0,0 0 0,-1-2 0,-3-5 0,1 0 0,0 0 0,0-1 0,0 1 0,1-1 0,-4-16 0,-5-57 0,9 56 0,-8-59 0,1-163 0,12 214 0,0 1 0,3 0 0,0 0 0,2 1 0,2 0 0,1 0 0,1 1 0,19-36 0,89-174 0,-114 227 0,0-1 0,0 0 0,-1 0 0,-1 0 0,0 0 0,0-22 0,-5-95 0,-1 54 0,3-525 0,1 576 0,2 0 0,1 0 0,1 0 0,16-45 0,2-15 0,12-60 0,-9 48 0,14-125 0,-35 192 0,1 1 0,1-1 0,23-60 0,-27 85 0,0-1 0,-1 0 0,1 0 0,-2 0 0,1 0 0,-1 0 0,-1-1 0,0-9 0,0 15 0,0 0 0,-1 0 0,1 1 0,-1-1 0,0 1 0,0-1 0,0 0 0,0 1 0,0 0 0,-1-1 0,1 1 0,-1 0 0,0 0 0,1-1 0,-1 1 0,0 1 0,0-1 0,0 0 0,0 0 0,-1 1 0,1-1 0,0 1 0,-1 0 0,1 0 0,-1-1 0,1 2 0,-1-1 0,-2-1 0,2 2 0,0-1 0,0 0 0,0 1 0,-1-1 0,1 1 0,0 0 0,0 0 0,0 0 0,0 0 0,0 1 0,0-1 0,-1 1 0,1 0 0,0 0 0,1 0 0,-1 0 0,-4 3 0,3-2 0,1 1 0,0-1 0,0 1 0,0 0 0,0 0 0,1 0 0,-1 1 0,1-1 0,0 1 0,0-1 0,-3 8 0,0 2 0,1 0 0,0 1 0,1 0 0,1 0 0,0 0 0,1 25 0,5 58 0,5-1 0,28 125 0,-19-148 0,35 93 0,2 4 0,-16-38 0,14 58 0,-33-99 0,5-1 0,38 89 0,-34-120 0,-22-46 0,0-1 0,-1 1 0,0 1 0,-1-1 0,-1 1 0,0 0 0,3 17 0,-5-1-1365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17.94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2057 24575,'1'0'0,"1"1"0,-1-1 0,0 1 0,1-1 0,-1 1 0,0-1 0,0 1 0,1 0 0,-1 0 0,0-1 0,0 1 0,0 0 0,0 0 0,0 0 0,0 0 0,0 0 0,0 1 0,0 0 0,16 26 0,-13-21 0,19 38 0,24 68 0,-5-10 0,-21-52 0,-9-23 0,0 0 0,24 37 0,10 14 0,-30-49 0,23 32 0,-1-13 0,4-2 0,84 77 0,-121-119 0,9 8 0,0 0 0,1-1 0,0-1 0,0 0 0,1-1 0,31 14 0,-12-7 0,-1 1 0,-1 1 0,-1 2 0,31 25 0,33 22 0,-50-38 0,-1 2 0,-2 2 0,46 47 0,-83-74 0,1 1 0,-1 0 0,-1 0 0,0 1 0,0 0 0,0 0 0,4 14 0,19 71 0,-24-75 0,22 88 0,22 79 0,-37-151 0,1-1 0,2 0 0,24 40 0,-22-44 0,21 58 0,-25-57 0,1 0 0,17 29 0,-29-58 0,12 19 0,22 29 0,-30-44 0,0 0 0,1-1 0,-1 1 0,1-1 0,0 0 0,1-1 0,-1 1 0,15 5 0,27 12 0,1-3 0,1-2 0,1-3 0,0-1 0,1-3 0,63 5 0,-108-15 0,1 0 0,-1 0 0,1 0 0,-1-1 0,1 0 0,-1 0 0,11-4 0,-14 3 0,-1 1 0,0-1 0,0 1 0,0-1 0,0 0 0,0 0 0,-1 0 0,1-1 0,-1 1 0,1-1 0,-1 1 0,0-1 0,0 0 0,0 0 0,0 0 0,0 0 0,-1 0 0,3-6 0,-1-2 0,0-1 0,0 0 0,-1 0 0,-1 0 0,0 0 0,-1 0 0,-1-18 0,-17-89 0,5 44 0,9 53 0,0 1 0,-2 1 0,0-1 0,-1 1 0,-1 0 0,-18-31 0,19 37 0,0-1 0,1 1 0,1-1 0,-6-27 0,6 10 0,-2-45 0,4 38 0,-1 1 0,-2-1 0,-2 1 0,-1 1 0,-3-1 0,0 2 0,-3 0 0,0 0 0,-3 2 0,-1 0 0,-1 1 0,-45-55 0,-107-127 0,147 179 0,1-2 0,2-1 0,2 0 0,-20-53 0,-20-112 0,14 40 0,35 131 0,0-5 0,-1 1 0,-2 1 0,-2 0 0,-23-40 0,6 15 0,28 49 0,-1-1 0,-1 1 0,0 1 0,0-1 0,-16-16 0,-19-14 0,-34-35 0,18 3 0,-79-134 0,8-18 0,78 138 0,-16-34 0,59 105 0,1-1 0,0 0 0,2-1 0,0 1 0,-3-26 0,6 21 0,1 0 0,1 1 0,1-1 0,1 0 0,1 0 0,2 1 0,0 0 0,12-34 0,4-8 0,-2-1 0,15-102 0,-33 151 0,-1 0 0,0 0 0,-1 0 0,0 1 0,-1-1 0,-6-19 0,-33-90 0,25 80 0,1 0 0,6 16 0,-1 0 0,-2 1 0,-28-51 0,40 78 0,-1 0 0,1 1 0,0-1 0,-1 0 0,1 0 0,-1 0 0,1 1 0,-1-1 0,0 0 0,1 1 0,-1-1 0,0 1 0,0-1 0,1 0 0,-1 1 0,0 0 0,0-1 0,0 1 0,0-1 0,1 1 0,-1 0 0,0 0 0,0-1 0,0 1 0,-2 0 0,2 1 0,0-1 0,0 1 0,0-1 0,1 1 0,-1 0 0,0-1 0,0 1 0,0 0 0,0 0 0,1 0 0,-1 0 0,0 0 0,1 0 0,-1 0 0,1 0 0,-1 0 0,0 1 0,-3 10 0,0-1 0,1 1 0,-1 12 0,3-19 0,-8 63 0,3 1 0,5 107 0,2-126 0,-2-27 0,-1 0 0,-1 1 0,-7 24 0,1-4 0,-1-8 0,-1 1 0,-2-1 0,-34 66 0,17-40 0,2-1 0,3-11 0,-22 69 0,42-103 0,1 0 0,0 0 0,1 0 0,1 1 0,0-1 0,2 1 0,-1-1 0,5 32 0,11 53 0,-4 1 0,-4 122 0,-6-180 0,0-15 0,-3 34 0,1-56 0,0 1 0,0-1 0,0 0 0,-1 0 0,0 0 0,-1 0 0,0 0 0,0-1 0,-7 12 0,9-16 0,-1 0 0,1 0 0,-1-1 0,1 1 0,-1 0 0,0-1 0,1 1 0,-1-1 0,0 0 0,0 0 0,0 0 0,0 0 0,0 0 0,0 0 0,-1 0 0,1-1 0,0 1 0,0-1 0,0 1 0,-3-1 0,1 0 0,-1-1 0,1 1 0,0-1 0,0 0 0,-1 0 0,1 0 0,0-1 0,0 0 0,0 1 0,-4-4 0,-2-1 0,1-1 0,-1 0 0,1-1 0,0 1 0,1-2 0,0 1 0,-8-12 0,9 10 0,0 0 0,1-1 0,0 0 0,1 0 0,0-1 0,1 1 0,0-1 0,1 0 0,0 0 0,1-1 0,0 1 0,1 0 0,1-1 0,-1 1 0,2 0 0,0-1 0,1 1 0,0 0 0,0-1 0,1 1 0,1 1 0,0-1 0,1 0 0,0 1 0,1 0 0,0 0 0,14-18 0,-4 8 0,-1-1 0,-1 0 0,-1-1 0,-1-1 0,-1 0 0,-1 0 0,-1-1 0,-1 0 0,-1-1 0,-2 0 0,0 0 0,-2 0 0,0-49 0,-4 24 0,3-110 0,1 139 0,0-1 0,1 1 0,1 0 0,1 0 0,10-25 0,-8 26 0,-2-1 0,0 0 0,3-33 0,7-24 0,31-68 341,-1 6-2047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25.50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376 0 24575,'0'8'0,"1"5"0,1 0 0,1 0 0,0-1 0,1 1 0,0-1 0,11 24 0,1 2 0,-8-21 0,0 0 0,0 0 0,2 0 0,21 27 0,53 51 0,-5-7 0,-69-72 0,0 0 0,-1 1 0,-1 0 0,0 1 0,-2 0 0,9 33 0,-2-8 0,-5-15 0,-1 1 0,6 48 0,-11-60 0,-1 1 0,-1-1 0,0 0 0,-2 1 0,-5 30 0,5-43 0,0 1 0,0-1 0,0 0 0,0 0 0,-1-1 0,0 1 0,0 0 0,0-1 0,-1 0 0,1 0 0,-1 0 0,0 0 0,0 0 0,-1-1 0,1 0 0,-1 0 0,0 0 0,1 0 0,-1-1 0,0 0 0,-1 0 0,1 0 0,-9 2 0,-10 1 0,-1-1 0,0-1 0,-47-1 0,60-2 0,-22-1 0,0-1 0,0-2 0,0-1 0,0-2 0,0-1 0,-34-13 0,17 0 0,29 12 0,0 1 0,-34-9 0,53 17 0,1-1 0,-1 1 0,1-1 0,-1 1 0,0 0 0,1 0 0,-1 0 0,1 0 0,-1 1 0,1-1 0,-1 1 0,1-1 0,-1 1 0,1 0 0,0 0 0,-1 0 0,1 0 0,0 0 0,-4 3 0,4-1 0,0-1 0,0 0 0,0 1 0,1-1 0,-1 1 0,1-1 0,0 1 0,-1 0 0,1 0 0,1 0 0,-1-1 0,0 1 0,1 0 0,-1 4 0,0 5 0,1-1 0,1 0 0,0 0 0,0 1 0,1-1 0,1 0 0,5 18 0,-3-18 0,1 0 0,0 0 0,0-1 0,1 0 0,1 0 0,-1 0 0,1-1 0,16 13 0,0 0 0,2-2 0,29 17 0,-4-10 0,-37-20 0,-1 0 0,1 1 0,15 12 0,77 77 0,-71-62 0,-27-26 0,-1 1 0,0-1 0,-1 2 0,0-1 0,0 1 0,-1-1 0,-1 1 0,0 1 0,5 18 0,-1-1 0,23 70 0,-19-55 0,1-1 0,3 0 0,42 81 0,-45-104 0,17 31 0,-29-48 0,1 1 0,-1-1 0,0 1 0,0-1 0,0 1 0,0-1 0,0 1 0,-1-1 0,0 1 0,0 0 0,0-1 0,-1 8 0,1-10 0,0 0 0,-1 0 0,1 0 0,-1 0 0,1 0 0,-1 0 0,0 0 0,0 0 0,1 0 0,-1 0 0,0 0 0,0-1 0,0 1 0,0 0 0,0 0 0,0-1 0,0 1 0,0-1 0,0 1 0,0-1 0,0 1 0,0-1 0,0 0 0,-1 1 0,1-1 0,0 0 0,0 0 0,0 0 0,-1 0 0,1 0 0,0 0 0,-2-1 0,-5 0 0,0 0 0,0-1 0,-12-4 0,18 6 0,-14-5 0,1-1 0,0 0 0,0-1 0,1-1 0,0 0 0,0-1 0,1-1 0,-24-21 0,9 5 0,16 15 0,0 0 0,1-1 0,0 0 0,1 0 0,-14-23 0,-7-21 0,-67-136 0,86 164 0,3 7 0,0 0 0,-1 1 0,-1 0 0,-23-30 0,-30-41 0,64 90 0,-1 0 0,0 0 0,0 0 0,0 0 0,0 0 0,0 0 0,0 1 0,0-1 0,0 0 0,0 1 0,-1-1 0,0 0 0,2 1 0,-1 0 0,1 0 0,0 0 0,-1 0 0,1 0 0,-1 0 0,1 0 0,0 0 0,-1 0 0,1 0 0,-1 0 0,1 0 0,0 0 0,-1 0 0,1 1 0,0-1 0,-1 0 0,1 0 0,0 0 0,-1 1 0,1-1 0,0 0 0,-1 0 0,1 1 0,0-1 0,-1 1 0,1 0 0,-1 1 0,0-1 0,1 1 0,-1-1 0,1 1 0,-1 0 0,1-1 0,0 1 0,-1 0 0,1 0 0,0-1 0,0 1 0,1 0 0,-1-1 0,1 4 0,7 26 0,2 0 0,1-1 0,21 39 0,-10-19 0,-2-4 0,2-1 0,2 0 0,2-2 0,56 71 0,-31-57 0,3-2 0,2-2 0,66 47 0,-41-42 0,168 90 0,-194-120 0,65 35 0,-103-52 0,0 0 0,-1 1 0,0 1 0,23 24 0,-32-28 0,0 1 0,0-1 0,-1 1 0,-1 1 0,0-1 0,0 1 0,-1 0 0,0 0 0,3 14 0,0 11 0,4 62 0,-8 94 0,5 45 0,-7-226 0,1-1 0,1 0 0,0 0 0,0 0 0,1 0 0,0 0 0,1-1 0,0 1 0,0-1 0,1-1 0,0 1 0,1-1 0,11 12 0,45 57-1365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0.2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58 2961 24575,'1'-6'0,"0"0"0,0 0 0,1 0 0,0 0 0,0 0 0,1 0 0,-1 1 0,7-11 0,1-3 0,2-6 0,-1-1 0,-2 0 0,-1-1 0,-1 0 0,-1 0 0,-1 0 0,2-52 0,-7 51 0,2 1 0,1 0 0,1 0 0,1 0 0,2 0 0,1 1 0,11-27 0,314-654 0,-243 497 0,-73 164 0,-3 0 0,16-81 0,28-216 0,-53 322 0,2 0 0,0 1 0,1 0 0,11-20 0,-9 19 0,0 0 0,-2 0 0,12-43 0,-5-28 0,11-46 0,20-59 0,-44 191 0,-1-1 0,1 1 0,-2-1 0,1-8 0,-1 14 0,0 1 0,0-1 0,0 0 0,0 1 0,0-1 0,0 1 0,0-1 0,0 0 0,-1 1 0,1-1 0,0 1 0,0-1 0,0 1 0,-1-1 0,1 1 0,0-1 0,-1 1 0,1-1 0,-1 1 0,1 0 0,0-1 0,-2 0 0,1 1 0,1 0 0,-1 0 0,0 0 0,0 0 0,0 0 0,0 1 0,0-1 0,1 0 0,-1 0 0,0 1 0,0-1 0,0 1 0,1-1 0,-1 1 0,0-1 0,1 1 0,-1-1 0,0 1 0,1-1 0,-1 1 0,0 0 0,-13 13 0,2 0 0,-1 1 0,2 0 0,0 0 0,1 1 0,0 1 0,1 0 0,-7 19 0,-6 25 0,-15 65 0,37-125 0,-7 33 0,2 0 0,1 1 0,2 0 0,2 40 0,-4 59 0,3-124 0,-1 1 0,0-1 0,-1 0 0,0 1 0,0-1 0,-1 0 0,0-1 0,-10 16 0,4-11 0,0 0 0,-1 0 0,-1-1 0,-19 17 0,19-18 0,5-4 0,0-1 0,-16 12 0,22-18 0,0 0 0,1 0 0,-1-1 0,0 1 0,0-1 0,0 1 0,0 0 0,0-1 0,0 0 0,0 1 0,0-1 0,0 0 0,0 1 0,0-1 0,0 0 0,0 0 0,0 0 0,0 0 0,0 0 0,-1 0 0,1 0 0,0 0 0,0 0 0,0-1 0,0 1 0,0 0 0,0-1 0,0 1 0,0-1 0,0 1 0,0-1 0,0 1 0,1-1 0,-3-1 0,0-2 0,1 0 0,-1-1 0,1 0 0,-1 1 0,1-1 0,1 0 0,-1 0 0,1 0 0,0 0 0,0 0 0,0-1 0,0-7 0,1-12 0,5-35 0,-3 36 0,63-440 0,-63 454 0,0-1 0,1 1 0,0 0 0,1 0 0,0 0 0,0 0 0,1 1 0,0 0 0,1 0 0,0 0 0,12-13 0,52-61 0,-41 47 0,64-63 0,-64 75 0,1 0 0,56-33 0,-85 56 0,1 0 0,-1 0 0,0 1 0,1-1 0,-1 0 0,1 1 0,0-1 0,-1 1 0,1-1 0,-1 1 0,1 0 0,0 0 0,-1-1 0,1 1 0,-1 0 0,3 1 0,-3-1 0,-1 0 0,1 1 0,0-1 0,-1 1 0,1-1 0,-1 1 0,1-1 0,-1 1 0,1-1 0,-1 1 0,1-1 0,-1 1 0,1 0 0,-1-1 0,0 1 0,1 0 0,-1-1 0,0 1 0,1 0 0,-1-1 0,0 1 0,0 0 0,0 0 0,0 0 0,0 7 0,0-1 0,0 1 0,-1-1 0,0 1 0,-3 8 0,3-9 0,-11 58 0,-6 131 0,19 69 0,1-106 0,0-120 0,2 0 0,1 0 0,2 0 0,13 39 0,9 40 0,32 114 0,-41-166 0,42 92 0,12 31 0,-68-174 0,1-1 0,0 0 0,9 12 0,4 8 0,71 116 0,-6-9 0,-68-110 0,-2 1 0,19 56 0,-7-4 0,74 152 0,-100-233 0,9 16 0,-1 0 0,11 34 0,-18-47 0,-1-1 0,0 0 0,0 0 0,0 0 0,-1 1 0,0-1 0,0 0 0,0 0 0,-1 1 0,1-1 0,-1 0 0,0 0 0,-1 0 0,1 0 0,-1 0 0,-3 5 0,0-1 0,-1-1 0,-1 0 0,0-1 0,0 0 0,0 0 0,-1 0 0,0-1 0,0 0 0,-1 0 0,0-1 0,0 0 0,0-1 0,0 0 0,-1 0 0,-14 3 0,0-1 0,-1-1 0,0-1 0,1 0 0,-1-2 0,-31-2 0,13-4 0,0-1 0,-69-19 0,65 12 0,-76-8 0,-214 16 0,196 6 0,94-2 0,7-1 0,0 2 0,-78 11 0,-182 40 0,290-50 0,11-1 0,20 0 0,-19-1 0,408-3 0,-318-6 0,165-38 0,-160 26 0,-35 12 0,0 3 0,103 1 0,-44 4 0,-106 0 0,0 0 0,0 0 0,20-6 0,-31 6 0,0 0 0,0 0 0,0-1 0,0 0 0,-1 0 0,1 0 0,0 0 0,-1 0 0,0-1 0,1 1 0,-1-1 0,0 0 0,0 0 0,0 0 0,-1 0 0,4-6 0,-3 2 0,1 0 0,-2-1 0,1 1 0,-1-1 0,0 0 0,0 1 0,-1-1 0,0 0 0,-1 0 0,0 0 0,0 0 0,0 0 0,-1 0 0,-1 1 0,1-1 0,-1 0 0,0 1 0,-1-1 0,0 1 0,0-1 0,0 1 0,-1 0 0,0 1 0,-1-1 0,-7-8 0,-51-45 0,22 22 0,26 24 0,-1 2 0,-1 0 0,0 1 0,-31-14 0,-10-8 0,46 25 0,0 1 0,1-2 0,1 0 0,0 0 0,0-1 0,0 0 0,1-1 0,1 0 0,0 0 0,0-1 0,1 0 0,1 0 0,0-1 0,1 0 0,0 0 0,1 0 0,0 0 0,1-1 0,1 0 0,-2-26 0,4-2 0,2-1 0,11-60 0,2-44 0,-15 141 0,0 0 0,-1 1 0,1-1 0,-1 1 0,0-1 0,-1 1 0,-3-10 0,5 14 0,-1 0 0,1 0 0,-1 0 0,1 0 0,-1 0 0,0 0 0,1 0 0,-1 0 0,0 0 0,0 0 0,0 1 0,0-1 0,1 0 0,-1 0 0,0 1 0,0-1 0,-1 1 0,1-1 0,0 1 0,0-1 0,0 1 0,0-1 0,0 1 0,0 0 0,-1 0 0,1 0 0,0 0 0,0 0 0,0 0 0,0 0 0,-1 0 0,1 0 0,0 0 0,0 1 0,0-1 0,0 0 0,0 1 0,-1-1 0,1 1 0,0 0 0,0-1 0,-1 2 0,-7 4 0,1 1 0,-1-1 0,1 2 0,1-1 0,-1 1 0,1 0 0,1 1 0,-8 11 0,-42 81 0,38-63 0,2 0 0,2 2 0,1-1 0,2 2 0,2-1 0,1 2 0,3-1 0,-2 73 0,7-83 0,4 115 0,-3-142 0,-1 0 0,0 0 0,1 0 0,0 0 0,0 0 0,0-1 0,0 1 0,1 0 0,-1 0 0,1-1 0,0 1 0,0-1 0,1 0 0,-1 1 0,0-1 0,1 0 0,0 0 0,0-1 0,0 1 0,0 0 0,0-1 0,1 0 0,-1 0 0,1 0 0,-1 0 0,1-1 0,0 1 0,-1-1 0,1 0 0,0 0 0,0 0 0,0-1 0,6 1 0,14 0 0,0-1 0,0-2 0,0 0 0,0-2 0,26-6 0,10-2 0,-34 7 0,-69 0 0,-105 7 0,-153-8 0,285 4 0,0 0 0,0-1 0,0 0 0,0-1 0,0-1 0,1-1 0,0 0 0,0-1 0,-15-10 0,24 13 0,-4-3 0,-1 1 0,0-1 0,0 2 0,0-1 0,0 2 0,-1-1 0,-17-3 0,29 8 0,0 0 0,0 0 0,0 0 0,-1 0 0,1 0 0,0 0 0,0 0 0,0 0 0,0 0 0,0 0 0,-1 0 0,1 0 0,0 0 0,0 0 0,0 0 0,0 0 0,-1 0 0,1 0 0,0 0 0,0 0 0,0 0 0,0 0 0,0 0 0,0 0 0,-1 0 0,1 0 0,0 0 0,0 1 0,0-1 0,0 0 0,0 0 0,0 0 0,0 0 0,-1 0 0,1 0 0,0 0 0,0 1 0,0-1 0,0 0 0,0 0 0,0 0 0,0 0 0,0 0 0,0 1 0,5 5 0,11 7 0,7-1 0,1 0 0,-1-2 0,2-1 0,-1 0 0,39 6 0,47 17 0,-14 0 0,-46-17 0,53 25 0,-77-28 0,1-1 0,1-2 0,0-1 0,50 9 0,-30-12 0,0-1 0,53-4 0,-28-3 0,202 4 0,-90 30 0,-53-5 0,-82-22 0,-34-3 0,0 0 0,23 6 0,-34-6 69,-5-1-108,1 1 0,0-1 1,-1 1-1,1-1 0,0 0 0,0 1 1,-1-1-1,1 0 0,0 0 0,0 0 1,-1 1-1,1-1 0,0 0 0,0 0 0,0 0 1,-1 0-1,1 0 0,0-1 0,0 1 1,-1 0-1,1 0 0,0 0 0,0-1 1,-1 1-1,1 0 0,0-1 0,-1 1 1,1-1-1,0 1 0,-1-1 0,1 1 1,-1-1-1,1 1 0,-1-1 0,1 1 1,0-2-1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1.6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2.36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3.1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3.95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39.14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4.9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8.0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8.68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25:31.12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2491 24575,'2'-13'0,"0"0"0,1 0 0,1 0 0,0 1 0,1-1 0,0 1 0,13-21 0,-14 24 0,14-23 0,33-43 0,4-5 0,72-145 0,-95 163 0,39-113 0,-59 130 0,-2-2 0,-2 1 0,3-60 0,-3 26 0,16-306 0,-24 310 0,-9-188 0,5 232 0,1 13 0,0 1 0,1-1 0,1 0 0,1 0 0,1 0 0,3-23 0,2 26 0,1 1 0,0 0 0,1 0 0,0 0 0,1 1 0,18-21 0,-16 20 0,42-50 0,106-100 0,-77 85 0,-81 78 0,2-1 0,-1 1 0,1-1 0,0 1 0,0-1 0,0 1 0,4-2 0,-6 3 0,0 1 0,0 0 0,0 0 0,0-1 0,0 1 0,0 0 0,-1 0 0,1 0 0,0 0 0,0 0 0,0 0 0,0 0 0,0 0 0,0 0 0,0 1 0,0-1 0,0 0 0,-1 1 0,1-1 0,0 0 0,0 1 0,0-1 0,-1 1 0,1-1 0,0 1 0,0 0 0,-1-1 0,1 1 0,-1 0 0,1-1 0,0 2 0,3 4 0,0 1 0,0-1 0,-1 0 0,0 1 0,-1 0 0,1 0 0,-1 0 0,2 12 0,5 66 0,-7-68 0,0 11 0,-2 0 0,0 0 0,-2 0 0,-1 0 0,-1 0 0,-1 0 0,-2-1 0,-1 0 0,-1 0 0,-1-1 0,-19 35 0,9-22 0,-20 53 0,34-76 0,1 1 0,1 0 0,0 0 0,2 0 0,0 0 0,0 23 0,3 7 0,1-1 0,3 1 0,2-1 0,2 0 0,16 49 0,-21-83 0,1 0 0,0 0 0,1-1 0,12 18 0,-15-24 0,1 0 0,1 0 0,-1 0 0,1 0 0,0-1 0,0 0 0,0 0 0,0 0 0,1-1 0,0 0 0,7 3 0,35 10 0,0-2 0,56 9 0,37 9 0,181 49 0,-308-79 0,-1 1 0,1 1 0,-1 0 0,0 1 0,0 1 0,0 0 0,18 12 0,-9-2 0,-1 1 0,-1 0 0,19 23 0,-23-23 0,-1 1 0,-2 0 0,1 2 0,15 31 0,33 87 0,-35-74 0,9 26 0,18 40 0,-39-105 0,-6-9 0,-25-33 0,-32-42 0,4-3 0,-61-109 0,-15-24 0,97 163 0,-2 0 0,-1 2 0,-50-47 0,-47-19 0,112 88 0,-1 0 0,-16-8 0,16 10 0,-1-2 0,-18-14 0,20 13 0,-8-5 0,2-1 0,0 0 0,1-1 0,1-1 0,0 0 0,1-1 0,-12-22 0,-40-109 0,51 109 0,3 16 0,8 21 0,5 11 0,3 12 0,3-4 0,0-1 0,1-1 0,0 0 0,1 0 0,1 0 0,0-1 0,0-1 0,19 17 0,13 7 0,54 37 0,-31-25 0,6 7 0,-2 2 0,88 97 0,-106-93 0,-2 1 0,-3 3 0,50 93 0,-65-100 0,52 73 0,-67-109 0,1-2 0,0 0 0,2-1 0,0-1 0,1 0 0,28 18 0,-22-19 0,3 2 0,48 24 0,-33-26 0,0-1 0,1-3 0,53 9 0,-12-3 0,-26-5 0,65 18 0,-124-32 0,-1 0 0,1 0 0,0 0 0,0 0 0,-1 1 0,1-1 0,0 0 0,-1 1 0,1-1 0,0 0 0,-1 1 0,1-1 0,-1 1 0,1-1 0,-1 1 0,1-1 0,-1 1 0,1-1 0,0 2 0,-1-2 0,-1 0 0,1 1 0,0-1 0,0 1 0,0-1 0,-1 0 0,1 0 0,0 1 0,-1-1 0,1 0 0,0 1 0,-1-1 0,1 0 0,0 0 0,-1 1 0,1-1 0,0 0 0,-1 0 0,1 0 0,-1 0 0,1 0 0,0 0 0,-2 1 0,-36 5 0,-389 3 0,317-10 0,-116-10 0,-7 1 0,195 9 0,0-2 0,-64-12 0,44 1 0,29 7 0,-57-8 0,-275 9 0,201 9 0,120-3 0,-26 0 0,-111-13 0,104 7 0,50 5 0,-45-8 0,22 2 0,0 2 0,0 3 0,-73 3 0,36 1 0,27-3 0,28 0 0,0 0 0,-29 5 0,57-4 0,0 0 0,0 0 0,0 0 0,0 0 0,0 0 0,1 0 0,-1 1 0,0-1 0,0 0 0,0 0 0,0 0 0,0 0 0,0 0 0,0 0 0,0 0 0,0 0 0,0 0 0,0 0 0,0 0 0,0 0 0,0 1 0,0-1 0,0 0 0,0 0 0,0 0 0,0 0 0,0 0 0,0 0 0,0 0 0,-1 0 0,1 0 0,0 0 0,0 0 0,0 0 0,0 1 0,0-1 0,0 0 0,0 0 0,0 0 0,0 0 0,0 0 0,0 0 0,0 0 0,0 0 0,0 0 0,0 0 0,-1 0 0,1 0 0,0 0 0,0 0 0,0 0 0,0 0 0,0 0 0,0 0 0,0 0 0,0 0 0,0 0 0,0 0 0,0 0 0,-1 0 0,12 4 0,16 3 0,41-2 0,-50-5 0,-1 1 0,1 0 0,-1 2 0,31 7 0,-27-4 0,1 0 0,0-2 0,0 0 0,23 0 0,91-4 0,-6 0 0,-60 10 0,-70-10 0,0 0 0,0 0 0,0 0 0,-1 0 0,1 0 0,0-1 0,0 1 0,0 0 0,0 0 0,0 0 0,0 0 0,0-1 0,0 1 0,0 0 0,0 0 0,0 0 0,0 0 0,0-1 0,0 1 0,0 0 0,0 0 0,0 0 0,0 0 0,0-1 0,0 1 0,0 0 0,0 0 0,0 0 0,0 0 0,1-1 0,-1 1 0,0 0 0,0 0 0,0 0 0,0 0 0,0 0 0,0 0 0,1-1 0,-1 1 0,0 0 0,0 0 0,0 0 0,0 0 0,0 0 0,1 0 0,-1 0 0,0 0 0,0 0 0,0 0 0,-15-9 0,10 7 0,0 0 0,1 0 0,-1-1 0,0 0 0,1 1 0,0-2 0,-1 1 0,1 0 0,1-1 0,-5-4 0,5 4 0,1 0 0,0 1 0,0-1 0,0 0 0,1 0 0,-1 0 0,1-1 0,0 1 0,0 0 0,0 0 0,1-1 0,0 1 0,0-7 0,2-32 0,3 0 0,1 0 0,14-47 0,-7 35 0,14-72 0,7 1 0,60-149 0,-76 237 0,-18 37 0,0 1 0,0-1 0,1 1 0,-1-1 0,0 0 0,1 1 0,-1-1 0,0 1 0,1-1 0,-1 1 0,1-1 0,-1 1 0,1 0 0,-1-1 0,1 1 0,-1-1 0,1 1 0,-1 0 0,1 0 0,-1-1 0,2 1 0,-2 0 0,1 0 0,-1 0 0,0 1 0,1-1 0,-1 0 0,0 1 0,1-1 0,-1 0 0,0 1 0,0-1 0,1 0 0,-1 1 0,0-1 0,0 0 0,0 1 0,1-1 0,-1 1 0,0-1 0,0 0 0,0 1 0,0-1 0,0 1 0,3 33 0,-3-32 0,-1 30 0,-9 58 0,-2 14 0,13-97 0,-1 0 0,1 0 0,1 1 0,-1-1 0,2 0 0,-1-1 0,0 1 0,1 0 0,1-1 0,-1 1 0,1-1 0,0 0 0,0 0 0,8 9 0,6 4 0,1-1 0,34 27 0,-22-19 0,-11-9 0,33 22 0,-49-35 0,1-1 0,0-1 0,0 1 0,1-1 0,-1 0 0,0 0 0,1 0 0,0-1 0,-1 0 0,1 0 0,0 0 0,8-1 0,-11 0 0,0 0 0,0-1 0,0 0 0,0 0 0,0 0 0,0 0 0,0 0 0,0 0 0,-1-1 0,1 1 0,0-1 0,-1 0 0,1 0 0,-1 0 0,2-2 0,0-1 0,0 1 0,-1-1 0,1 0 0,-1 0 0,0-1 0,-1 1 0,3-8 0,1-7 0,0-1 0,-2 1 0,2-29 0,-5 44 0,4-32 0,6-80 0,-12 153 0,3 0 0,8 53 0,-6-71 0,2 0 0,0-1 0,2 1 0,-1-1 0,2 0 0,0-1 0,1 0 0,1-1 0,15 17 0,-1-6 0,1 0 0,1-2 0,53 36 0,-62-47 0,-13-8 0,0-1 0,0 0 0,0 0 0,1-1 0,0 1 0,0-1 0,0 0 0,0-1 0,0 0 0,8 2 0,-14-4 0,0 0 0,1 1 0,-1-1 0,1 0 0,-1 0 0,0 0 0,1 0 0,-1-1 0,0 1 0,1 0 0,-1 0 0,0 0 0,0 0 0,1 0 0,-1 0 0,0 0 0,1-1 0,-1 1 0,0 0 0,1 0 0,-1 0 0,0-1 0,0 1 0,1 0 0,-1 0 0,0-1 0,0 1 0,0 0 0,0 0 0,1-1 0,-1 1 0,0 0 0,0-1 0,0 1 0,0-1 0,-3-14 0,-13-13 0,4 12 0,1 0 0,0-1 0,1 0 0,1-1 0,1 1 0,0-2 0,2 1 0,-8-33 0,5 11-1365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6:50.03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287 0 24575,'1'167'0,"-3"188"0,-28-42 0,17-197 0,-8 237 0,18-295 0,-17 99 0,15-127 0,-24 94 0,15-51 0,-7 99 0,17 416 0,6-315 0,-1-227 0,1-25 0,-2-1 0,0 1 0,-2-1 0,0 1 0,-8 30 0,8-45 0,-15 49 0,-15 82 0,17-42 0,-5 165 0,6-63 0,1-53 0,9 164-649,4-273-67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6:54.3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3845 24575,'1051'0'0,"-1014"2"0,64 12 0,-2-1 0,-82-11 0,7 0 0,39-1 0,-56-2 0,0 0 0,-1 0 0,1 0 0,0-1 0,-1 0 0,1 0 0,-1 0 0,1-1 0,-1 0 0,8-5 0,-4 2 0,0 0 0,0 1 0,1 0 0,0 0 0,0 2 0,0-1 0,1 1 0,18-2 0,-25 4 0,0 0 0,-1-1 0,1 1 0,-1-1 0,1 0 0,-1 0 0,0-1 0,0 1 0,0-1 0,0 0 0,0 0 0,0 0 0,-1-1 0,0 1 0,1-1 0,-2 0 0,1 1 0,0-2 0,-1 1 0,1 0 0,-1 0 0,0-1 0,-1 1 0,1-1 0,0-5 0,1-4 0,0 1 0,-2 0 0,0-1 0,0 1 0,-1-1 0,-1 1 0,0 0 0,-4-18 0,-48-170 26,13 54-163,-39-252-426,40 180 570,31 188 88,-1 1-1,-1 1 1,-2 0 0,-25-47 0,-12-27 98,27 47-193,-29-111 0,-50-199 0,17 73 0,39 64 0,17 72 0,21 124 0,-1 1 0,-14-35 0,17 56 0,0 0 0,0 0 0,0 0 0,-2 1 0,1 0 0,-1 0 0,-1 1 0,0 0 0,-14-13 0,11 12 0,0 0 0,1-1 0,0-1 0,1 1 0,0-2 0,1 1 0,1-1 0,-10-21 0,-3-14 0,-15-57 0,18 49 0,-73-192 0,36 100-1365,32 71-5461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6:59.41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94 24575,'230'-6'0,"-171"0"0,109-24 0,-105 14 0,1 3 0,0 3 0,0 2 0,1 3 0,122 7 0,-174-1 0,432 29 0,-346-31-682,146 19-1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04.54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1270 3418 24575,'-116'-293'0,"85"208"0,15 46 0,-3 1 0,-1 0 0,-35-47 0,-23-43 0,59 90 0,-9-17 0,-2 1 0,-51-68 0,59 93 0,2-1 0,2-1 0,-20-41 0,-30-103 0,61 151 0,6 19 0,0 0 0,0 1 0,-1-1 0,1 0 0,-1 0 0,0 1 0,-1-1 0,1 1 0,-1 0 0,-4-6 0,7 10 0,0 0 0,0 0 0,-1-1 0,1 1 0,0 0 0,0 0 0,0 0 0,0 0 0,-1 0 0,1 0 0,0 0 0,0 0 0,0 0 0,-1 0 0,1 0 0,0 0 0,0 0 0,0 0 0,-1 0 0,1 0 0,0 0 0,0 0 0,0 0 0,-1 0 0,1 0 0,0 0 0,0 0 0,0 0 0,0 0 0,-1 0 0,1 0 0,0 1 0,0-1 0,0 0 0,0 0 0,0 0 0,-1 0 0,1 0 0,0 1 0,0-1 0,0 0 0,0 0 0,0 0 0,0 0 0,0 1 0,0-1 0,-1 0 0,1 0 0,0 0 0,0 1 0,0-1 0,0 0 0,0 0 0,0 0 0,0 1 0,0-1 0,-2 14 0,-1 0 0,2-1 0,0 1 0,0 0 0,3 28 0,0-4 0,0 70 0,26 184 0,11 48 0,-24-181 0,-1-28 0,-1-39 0,-4-34 0,-8-57 0,-1 0 0,0 1 0,0-1 0,0 0 0,1 1 0,-1-1 0,0 0 0,-1 0 0,1 1 0,0-1 0,0 0 0,-1 1 0,1-1 0,0 0 0,-1 0 0,1 1 0,-1-1 0,0 0 0,1 0 0,-2 2 0,0-3 0,1 0 0,0 1 0,0-1 0,0 0 0,0 0 0,0 0 0,0 0 0,0-1 0,-1 1 0,1 0 0,0 0 0,0-1 0,0 1 0,0 0 0,0-1 0,0 1 0,0-1 0,0 1 0,0-1 0,0 0 0,0 1 0,1-1 0,-1 0 0,0 0 0,0 0 0,1 1 0,-2-2 0,-14-16 0,0-1 0,1-1 0,1 0 0,-17-31 0,23 38 0,-34-58 0,3-2 0,3-2 0,4-1 0,3-1 0,3-1 0,-18-95 0,40 150 0,-14-68 0,4-1 0,-2-116 0,15 142 0,5-128 0,1 160 0,2 20 0,-6 14 0,-1 0 0,0 0 0,1 0 0,-1 0 0,0 0 0,1 0 0,-1 0 0,1 0 0,-1 0 0,0 0 0,1 0 0,-1 0 0,0 0 0,1 0 0,-1 0 0,0 1 0,1-1 0,-1 0 0,0 0 0,1 0 0,-1 0 0,0 1 0,1-1 0,-1 0 0,0 0 0,0 1 0,1-1 0,-1 0 0,0 0 0,0 1 0,1-1 0,-1 0 0,0 1 0,0-1 0,0 1 0,5 6 0,-2 0 0,1 1 0,-1-1 0,0 1 0,-1 0 0,0-1 0,2 13 0,6 61 0,-9-71 0,4 96 0,-8 130 0,-13-101 0,0 16 0,16-132 0,-1 0 0,-1 0 0,-1 0 0,0 0 0,-2 0 0,0-1 0,-15 35 0,-82 144 0,100-194 0,0 0 0,0 1 0,0-1 0,0 0 0,0 0 0,0-1 0,-1 1 0,0 0 0,1-1 0,-1 0 0,0 1 0,-4 1 0,6-4 0,0 1 0,-1-1 0,1 1 0,0-1 0,-1 0 0,1 0 0,-1 1 0,1-1 0,0 0 0,-1 0 0,1 0 0,-1-1 0,1 1 0,-1 0 0,1-1 0,0 1 0,-1 0 0,1-1 0,0 0 0,0 1 0,-1-1 0,1 0 0,0 0 0,0 1 0,0-1 0,0 0 0,0 0 0,0 0 0,0 0 0,0-1 0,0 1 0,0 0 0,-1-2 0,-3-5 0,1 0 0,0 0 0,0-1 0,0 1 0,1-1 0,-4-16 0,-5-57 0,9 56 0,-8-59 0,1-163 0,12 214 0,0 1 0,3 0 0,0 0 0,2 1 0,2 0 0,1 0 0,1 1 0,19-36 0,89-174 0,-114 227 0,0-1 0,0 0 0,-1 0 0,-1 0 0,0 0 0,0-22 0,-5-95 0,-1 54 0,3-525 0,1 576 0,2 0 0,1 0 0,1 0 0,16-45 0,2-15 0,12-60 0,-9 48 0,14-125 0,-35 192 0,1 1 0,1-1 0,23-60 0,-27 85 0,0-1 0,-1 0 0,1 0 0,-2 0 0,1 0 0,-1 0 0,-1-1 0,0-9 0,0 15 0,0 0 0,-1 0 0,1 1 0,-1-1 0,0 1 0,0-1 0,0 0 0,0 1 0,0 0 0,-1-1 0,1 1 0,-1 0 0,0 0 0,1-1 0,-1 1 0,0 1 0,0-1 0,0 0 0,0 0 0,-1 1 0,1-1 0,0 1 0,-1 0 0,1 0 0,-1-1 0,1 2 0,-1-1 0,-2-1 0,2 2 0,0-1 0,0 0 0,0 1 0,-1-1 0,1 1 0,0 0 0,0 0 0,0 0 0,0 0 0,0 1 0,0-1 0,-1 1 0,1 0 0,0 0 0,1 0 0,-1 0 0,-4 3 0,3-2 0,1 1 0,0-1 0,0 1 0,0 0 0,0 0 0,1 0 0,-1 1 0,1-1 0,0 1 0,0-1 0,-3 8 0,0 2 0,1 0 0,0 1 0,1 0 0,1 0 0,0 0 0,1 25 0,5 58 0,5-1 0,28 125 0,-19-148 0,35 93 0,2 4 0,-16-38 0,14 58 0,-33-99 0,5-1 0,38 89 0,-34-120 0,-22-46 0,0-1 0,-1 1 0,0 1 0,-1-1 0,-1 1 0,0 0 0,3 17 0,-5-1-1365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17.94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2057 24575,'1'0'0,"1"1"0,-1-1 0,0 1 0,1-1 0,-1 1 0,0-1 0,0 1 0,1 0 0,-1 0 0,0-1 0,0 1 0,0 0 0,0 0 0,0 0 0,0 0 0,0 0 0,0 1 0,0 0 0,16 26 0,-13-21 0,19 38 0,24 68 0,-5-10 0,-21-52 0,-9-23 0,0 0 0,24 37 0,10 14 0,-30-49 0,23 32 0,-1-13 0,4-2 0,84 77 0,-121-119 0,9 8 0,0 0 0,1-1 0,0-1 0,0 0 0,1-1 0,31 14 0,-12-7 0,-1 1 0,-1 1 0,-1 2 0,31 25 0,33 22 0,-50-38 0,-1 2 0,-2 2 0,46 47 0,-83-74 0,1 1 0,-1 0 0,-1 0 0,0 1 0,0 0 0,0 0 0,4 14 0,19 71 0,-24-75 0,22 88 0,22 79 0,-37-151 0,1-1 0,2 0 0,24 40 0,-22-44 0,21 58 0,-25-57 0,1 0 0,17 29 0,-29-58 0,12 19 0,22 29 0,-30-44 0,0 0 0,1-1 0,-1 1 0,1-1 0,0 0 0,1-1 0,-1 1 0,15 5 0,27 12 0,1-3 0,1-2 0,1-3 0,0-1 0,1-3 0,63 5 0,-108-15 0,1 0 0,-1 0 0,1 0 0,-1-1 0,1 0 0,-1 0 0,11-4 0,-14 3 0,-1 1 0,0-1 0,0 1 0,0-1 0,0 0 0,0 0 0,-1 0 0,1-1 0,-1 1 0,1-1 0,-1 1 0,0-1 0,0 0 0,0 0 0,0 0 0,0 0 0,-1 0 0,3-6 0,-1-2 0,0-1 0,0 0 0,-1 0 0,-1 0 0,0 0 0,-1 0 0,-1-18 0,-17-89 0,5 44 0,9 53 0,0 1 0,-2 1 0,0-1 0,-1 1 0,-1 0 0,-18-31 0,19 37 0,0-1 0,1 1 0,1-1 0,-6-27 0,6 10 0,-2-45 0,4 38 0,-1 1 0,-2-1 0,-2 1 0,-1 1 0,-3-1 0,0 2 0,-3 0 0,0 0 0,-3 2 0,-1 0 0,-1 1 0,-45-55 0,-107-127 0,147 179 0,1-2 0,2-1 0,2 0 0,-20-53 0,-20-112 0,14 40 0,35 131 0,0-5 0,-1 1 0,-2 1 0,-2 0 0,-23-40 0,6 15 0,28 49 0,-1-1 0,-1 1 0,0 1 0,0-1 0,-16-16 0,-19-14 0,-34-35 0,18 3 0,-79-134 0,8-18 0,78 138 0,-16-34 0,59 105 0,1-1 0,0 0 0,2-1 0,0 1 0,-3-26 0,6 21 0,1 0 0,1 1 0,1-1 0,1 0 0,1 0 0,2 1 0,0 0 0,12-34 0,4-8 0,-2-1 0,15-102 0,-33 151 0,-1 0 0,0 0 0,-1 0 0,0 1 0,-1-1 0,-6-19 0,-33-90 0,25 80 0,1 0 0,6 16 0,-1 0 0,-2 1 0,-28-51 0,40 78 0,-1 0 0,1 1 0,0-1 0,-1 0 0,1 0 0,-1 0 0,1 1 0,-1-1 0,0 0 0,1 1 0,-1-1 0,0 1 0,0-1 0,1 0 0,-1 1 0,0 0 0,0-1 0,0 1 0,0-1 0,1 1 0,-1 0 0,0 0 0,0-1 0,0 1 0,-2 0 0,2 1 0,0-1 0,0 1 0,0-1 0,1 1 0,-1 0 0,0-1 0,0 1 0,0 0 0,0 0 0,1 0 0,-1 0 0,0 0 0,1 0 0,-1 0 0,1 0 0,-1 0 0,0 1 0,-3 10 0,0-1 0,1 1 0,-1 12 0,3-19 0,-8 63 0,3 1 0,5 107 0,2-126 0,-2-27 0,-1 0 0,-1 1 0,-7 24 0,1-4 0,-1-8 0,-1 1 0,-2-1 0,-34 66 0,17-40 0,2-1 0,3-11 0,-22 69 0,42-103 0,1 0 0,0 0 0,1 0 0,1 1 0,0-1 0,2 1 0,-1-1 0,5 32 0,11 53 0,-4 1 0,-4 122 0,-6-180 0,0-15 0,-3 34 0,1-56 0,0 1 0,0-1 0,0 0 0,-1 0 0,0 0 0,-1 0 0,0 0 0,0-1 0,-7 12 0,9-16 0,-1 0 0,1 0 0,-1-1 0,1 1 0,-1 0 0,0-1 0,1 1 0,-1-1 0,0 0 0,0 0 0,0 0 0,0 0 0,0 0 0,0 0 0,-1 0 0,1-1 0,0 1 0,0-1 0,0 1 0,-3-1 0,1 0 0,-1-1 0,1 1 0,0-1 0,0 0 0,-1 0 0,1 0 0,0-1 0,0 0 0,0 1 0,-4-4 0,-2-1 0,1-1 0,-1 0 0,1-1 0,0 1 0,1-2 0,0 1 0,-8-12 0,9 10 0,0 0 0,1-1 0,0 0 0,1 0 0,0-1 0,1 1 0,0-1 0,1 0 0,0 0 0,1-1 0,0 1 0,1 0 0,1-1 0,-1 1 0,2 0 0,0-1 0,1 1 0,0 0 0,0-1 0,1 1 0,1 1 0,0-1 0,1 0 0,0 1 0,1 0 0,0 0 0,14-18 0,-4 8 0,-1-1 0,-1 0 0,-1-1 0,-1-1 0,-1 0 0,-1 0 0,-1-1 0,-1 0 0,-1-1 0,-2 0 0,0 0 0,-2 0 0,0-49 0,-4 24 0,3-110 0,1 139 0,0-1 0,1 1 0,1 0 0,1 0 0,10-25 0,-8 26 0,-2-1 0,0 0 0,3-33 0,7-24 0,31-68 341,-1 6-2047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25.50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376 0 24575,'0'8'0,"1"5"0,1 0 0,1 0 0,0-1 0,1 1 0,0-1 0,11 24 0,1 2 0,-8-21 0,0 0 0,0 0 0,2 0 0,21 27 0,53 51 0,-5-7 0,-69-72 0,0 0 0,-1 1 0,-1 0 0,0 1 0,-2 0 0,9 33 0,-2-8 0,-5-15 0,-1 1 0,6 48 0,-11-60 0,-1 1 0,-1-1 0,0 0 0,-2 1 0,-5 30 0,5-43 0,0 1 0,0-1 0,0 0 0,0 0 0,-1-1 0,0 1 0,0 0 0,0-1 0,-1 0 0,1 0 0,-1 0 0,0 0 0,0 0 0,-1-1 0,1 0 0,-1 0 0,0 0 0,1 0 0,-1-1 0,0 0 0,-1 0 0,1 0 0,-9 2 0,-10 1 0,-1-1 0,0-1 0,-47-1 0,60-2 0,-22-1 0,0-1 0,0-2 0,0-1 0,0-2 0,0-1 0,-34-13 0,17 0 0,29 12 0,0 1 0,-34-9 0,53 17 0,1-1 0,-1 1 0,1-1 0,-1 1 0,0 0 0,1 0 0,-1 0 0,1 0 0,-1 1 0,1-1 0,-1 1 0,1-1 0,-1 1 0,1 0 0,0 0 0,-1 0 0,1 0 0,0 0 0,-4 3 0,4-1 0,0-1 0,0 0 0,0 1 0,1-1 0,-1 1 0,1-1 0,0 1 0,-1 0 0,1 0 0,1 0 0,-1-1 0,0 1 0,1 0 0,-1 4 0,0 5 0,1-1 0,1 0 0,0 0 0,0 1 0,1-1 0,1 0 0,5 18 0,-3-18 0,1 0 0,0 0 0,0-1 0,1 0 0,1 0 0,-1 0 0,1-1 0,16 13 0,0 0 0,2-2 0,29 17 0,-4-10 0,-37-20 0,-1 0 0,1 1 0,15 12 0,77 77 0,-71-62 0,-27-26 0,-1 1 0,0-1 0,-1 2 0,0-1 0,0 1 0,-1-1 0,-1 1 0,0 1 0,5 18 0,-1-1 0,23 70 0,-19-55 0,1-1 0,3 0 0,42 81 0,-45-104 0,17 31 0,-29-48 0,1 1 0,-1-1 0,0 1 0,0-1 0,0 1 0,0-1 0,0 1 0,-1-1 0,0 1 0,0 0 0,0-1 0,-1 8 0,1-10 0,0 0 0,-1 0 0,1 0 0,-1 0 0,1 0 0,-1 0 0,0 0 0,0 0 0,1 0 0,-1 0 0,0 0 0,0-1 0,0 1 0,0 0 0,0 0 0,0-1 0,0 1 0,0-1 0,0 1 0,0-1 0,0 1 0,0-1 0,0 0 0,-1 1 0,1-1 0,0 0 0,0 0 0,0 0 0,-1 0 0,1 0 0,0 0 0,-2-1 0,-5 0 0,0 0 0,0-1 0,-12-4 0,18 6 0,-14-5 0,1-1 0,0 0 0,0-1 0,1-1 0,0 0 0,0-1 0,1-1 0,-24-21 0,9 5 0,16 15 0,0 0 0,1-1 0,0 0 0,1 0 0,-14-23 0,-7-21 0,-67-136 0,86 164 0,3 7 0,0 0 0,-1 1 0,-1 0 0,-23-30 0,-30-41 0,64 90 0,-1 0 0,0 0 0,0 0 0,0 0 0,0 0 0,0 0 0,0 1 0,0-1 0,0 0 0,0 1 0,-1-1 0,0 0 0,2 1 0,-1 0 0,1 0 0,0 0 0,-1 0 0,1 0 0,-1 0 0,1 0 0,0 0 0,-1 0 0,1 0 0,-1 0 0,1 0 0,0 0 0,-1 0 0,1 1 0,0-1 0,-1 0 0,1 0 0,0 0 0,-1 1 0,1-1 0,0 0 0,-1 0 0,1 1 0,0-1 0,-1 1 0,1 0 0,-1 1 0,0-1 0,1 1 0,-1-1 0,1 1 0,-1 0 0,1-1 0,0 1 0,-1 0 0,1 0 0,0-1 0,0 1 0,1 0 0,-1-1 0,1 4 0,7 26 0,2 0 0,1-1 0,21 39 0,-10-19 0,-2-4 0,2-1 0,2 0 0,2-2 0,56 71 0,-31-57 0,3-2 0,2-2 0,66 47 0,-41-42 0,168 90 0,-194-120 0,65 35 0,-103-52 0,0 0 0,-1 1 0,0 1 0,23 24 0,-32-28 0,0 1 0,0-1 0,-1 1 0,-1 1 0,0-1 0,0 1 0,-1 0 0,0 0 0,3 14 0,0 11 0,4 62 0,-8 94 0,5 45 0,-7-226 0,1-1 0,1 0 0,0 0 0,0 0 0,1 0 0,0 0 0,1-1 0,0 1 0,0-1 0,1-1 0,0 1 0,1-1 0,11 12 0,45 57-1365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41.98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0.2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58 2961 24575,'1'-6'0,"0"0"0,0 0 0,1 0 0,0 0 0,0 0 0,1 0 0,-1 1 0,7-11 0,1-3 0,2-6 0,-1-1 0,-2 0 0,-1-1 0,-1 0 0,-1 0 0,-1 0 0,2-52 0,-7 51 0,2 1 0,1 0 0,1 0 0,1 0 0,2 0 0,1 1 0,11-27 0,314-654 0,-243 497 0,-73 164 0,-3 0 0,16-81 0,28-216 0,-53 322 0,2 0 0,0 1 0,1 0 0,11-20 0,-9 19 0,0 0 0,-2 0 0,12-43 0,-5-28 0,11-46 0,20-59 0,-44 191 0,-1-1 0,1 1 0,-2-1 0,1-8 0,-1 14 0,0 1 0,0-1 0,0 0 0,0 1 0,0-1 0,0 1 0,0-1 0,0 0 0,-1 1 0,1-1 0,0 1 0,0-1 0,0 1 0,-1-1 0,1 1 0,0-1 0,-1 1 0,1-1 0,-1 1 0,1 0 0,0-1 0,-2 0 0,1 1 0,1 0 0,-1 0 0,0 0 0,0 0 0,0 0 0,0 1 0,0-1 0,1 0 0,-1 0 0,0 1 0,0-1 0,0 1 0,1-1 0,-1 1 0,0-1 0,1 1 0,-1-1 0,0 1 0,1-1 0,-1 1 0,0 0 0,-13 13 0,2 0 0,-1 1 0,2 0 0,0 0 0,1 1 0,0 1 0,1 0 0,-7 19 0,-6 25 0,-15 65 0,37-125 0,-7 33 0,2 0 0,1 1 0,2 0 0,2 40 0,-4 59 0,3-124 0,-1 1 0,0-1 0,-1 0 0,0 1 0,0-1 0,-1 0 0,0-1 0,-10 16 0,4-11 0,0 0 0,-1 0 0,-1-1 0,-19 17 0,19-18 0,5-4 0,0-1 0,-16 12 0,22-18 0,0 0 0,1 0 0,-1-1 0,0 1 0,0-1 0,0 1 0,0 0 0,0-1 0,0 0 0,0 1 0,0-1 0,0 0 0,0 1 0,0-1 0,0 0 0,0 0 0,0 0 0,0 0 0,0 0 0,-1 0 0,1 0 0,0 0 0,0 0 0,0-1 0,0 1 0,0 0 0,0-1 0,0 1 0,0-1 0,0 1 0,0-1 0,0 1 0,1-1 0,-3-1 0,0-2 0,1 0 0,-1-1 0,1 0 0,-1 1 0,1-1 0,1 0 0,-1 0 0,1 0 0,0 0 0,0 0 0,0-1 0,0-7 0,1-12 0,5-35 0,-3 36 0,63-440 0,-63 454 0,0-1 0,1 1 0,0 0 0,1 0 0,0 0 0,0 0 0,1 1 0,0 0 0,1 0 0,0 0 0,12-13 0,52-61 0,-41 47 0,64-63 0,-64 75 0,1 0 0,56-33 0,-85 56 0,1 0 0,-1 0 0,0 1 0,1-1 0,-1 0 0,1 1 0,0-1 0,-1 1 0,1-1 0,-1 1 0,1 0 0,0 0 0,-1-1 0,1 1 0,-1 0 0,3 1 0,-3-1 0,-1 0 0,1 1 0,0-1 0,-1 1 0,1-1 0,-1 1 0,1-1 0,-1 1 0,1-1 0,-1 1 0,1-1 0,-1 1 0,1 0 0,-1-1 0,0 1 0,1 0 0,-1-1 0,0 1 0,1 0 0,-1-1 0,0 1 0,0 0 0,0 0 0,0 0 0,0 7 0,0-1 0,0 1 0,-1-1 0,0 1 0,-3 8 0,3-9 0,-11 58 0,-6 131 0,19 69 0,1-106 0,0-120 0,2 0 0,1 0 0,2 0 0,13 39 0,9 40 0,32 114 0,-41-166 0,42 92 0,12 31 0,-68-174 0,1-1 0,0 0 0,9 12 0,4 8 0,71 116 0,-6-9 0,-68-110 0,-2 1 0,19 56 0,-7-4 0,74 152 0,-100-233 0,9 16 0,-1 0 0,11 34 0,-18-47 0,-1-1 0,0 0 0,0 0 0,0 0 0,-1 1 0,0-1 0,0 0 0,0 0 0,-1 1 0,1-1 0,-1 0 0,0 0 0,-1 0 0,1 0 0,-1 0 0,-3 5 0,0-1 0,-1-1 0,-1 0 0,0-1 0,0 0 0,0 0 0,-1 0 0,0-1 0,0 0 0,-1 0 0,0-1 0,0 0 0,0-1 0,0 0 0,-1 0 0,-14 3 0,0-1 0,-1-1 0,0-1 0,1 0 0,-1-2 0,-31-2 0,13-4 0,0-1 0,-69-19 0,65 12 0,-76-8 0,-214 16 0,196 6 0,94-2 0,7-1 0,0 2 0,-78 11 0,-182 40 0,290-50 0,11-1 0,20 0 0,-19-1 0,408-3 0,-318-6 0,165-38 0,-160 26 0,-35 12 0,0 3 0,103 1 0,-44 4 0,-106 0 0,0 0 0,0 0 0,20-6 0,-31 6 0,0 0 0,0 0 0,0-1 0,0 0 0,-1 0 0,1 0 0,0 0 0,-1 0 0,0-1 0,1 1 0,-1-1 0,0 0 0,0 0 0,0 0 0,-1 0 0,4-6 0,-3 2 0,1 0 0,-2-1 0,1 1 0,-1-1 0,0 0 0,0 1 0,-1-1 0,0 0 0,-1 0 0,0 0 0,0 0 0,0 0 0,-1 0 0,-1 1 0,1-1 0,-1 0 0,0 1 0,-1-1 0,0 1 0,0-1 0,0 1 0,-1 0 0,0 1 0,-1-1 0,-7-8 0,-51-45 0,22 22 0,26 24 0,-1 2 0,-1 0 0,0 1 0,-31-14 0,-10-8 0,46 25 0,0 1 0,1-2 0,1 0 0,0 0 0,0-1 0,0 0 0,1-1 0,1 0 0,0 0 0,0-1 0,1 0 0,1 0 0,0-1 0,1 0 0,0 0 0,1 0 0,0 0 0,1-1 0,1 0 0,-2-26 0,4-2 0,2-1 0,11-60 0,2-44 0,-15 141 0,0 0 0,-1 1 0,1-1 0,-1 1 0,0-1 0,-1 1 0,-3-10 0,5 14 0,-1 0 0,1 0 0,-1 0 0,1 0 0,-1 0 0,0 0 0,1 0 0,-1 0 0,0 0 0,0 0 0,0 1 0,0-1 0,1 0 0,-1 0 0,0 1 0,0-1 0,-1 1 0,1-1 0,0 1 0,0-1 0,0 1 0,0-1 0,0 1 0,0 0 0,-1 0 0,1 0 0,0 0 0,0 0 0,0 0 0,0 0 0,-1 0 0,1 0 0,0 0 0,0 1 0,0-1 0,0 0 0,0 1 0,-1-1 0,1 1 0,0 0 0,0-1 0,-1 2 0,-7 4 0,1 1 0,-1-1 0,1 2 0,1-1 0,-1 1 0,1 0 0,1 1 0,-8 11 0,-42 81 0,38-63 0,2 0 0,2 2 0,1-1 0,2 2 0,2-1 0,1 2 0,3-1 0,-2 73 0,7-83 0,4 115 0,-3-142 0,-1 0 0,0 0 0,1 0 0,0 0 0,0 0 0,0-1 0,0 1 0,1 0 0,-1 0 0,1-1 0,0 1 0,0-1 0,1 0 0,-1 1 0,0-1 0,1 0 0,0 0 0,0-1 0,0 1 0,0 0 0,0-1 0,1 0 0,-1 0 0,1 0 0,-1 0 0,1-1 0,0 1 0,-1-1 0,1 0 0,0 0 0,0 0 0,0-1 0,6 1 0,14 0 0,0-1 0,0-2 0,0 0 0,0-2 0,26-6 0,10-2 0,-34 7 0,-69 0 0,-105 7 0,-153-8 0,285 4 0,0 0 0,0-1 0,0 0 0,0-1 0,0-1 0,1-1 0,0 0 0,0-1 0,-15-10 0,24 13 0,-4-3 0,-1 1 0,0-1 0,0 2 0,0-1 0,0 2 0,-1-1 0,-17-3 0,29 8 0,0 0 0,0 0 0,0 0 0,-1 0 0,1 0 0,0 0 0,0 0 0,0 0 0,0 0 0,0 0 0,-1 0 0,1 0 0,0 0 0,0 0 0,0 0 0,0 0 0,-1 0 0,1 0 0,0 0 0,0 0 0,0 0 0,0 0 0,0 0 0,0 0 0,-1 0 0,1 0 0,0 0 0,0 1 0,0-1 0,0 0 0,0 0 0,0 0 0,0 0 0,-1 0 0,1 0 0,0 0 0,0 1 0,0-1 0,0 0 0,0 0 0,0 0 0,0 0 0,0 0 0,0 1 0,5 5 0,11 7 0,7-1 0,1 0 0,-1-2 0,2-1 0,-1 0 0,39 6 0,47 17 0,-14 0 0,-46-17 0,53 25 0,-77-28 0,1-1 0,1-2 0,0-1 0,50 9 0,-30-12 0,0-1 0,53-4 0,-28-3 0,202 4 0,-90 30 0,-53-5 0,-82-22 0,-34-3 0,0 0 0,23 6 0,-34-6 69,-5-1-108,1 1 0,0-1 1,-1 1-1,1-1 0,0 0 0,0 1 1,-1-1-1,1 0 0,0 0 0,0 0 1,-1 1-1,1-1 0,0 0 0,0 0 0,0 0 1,-1 0-1,1 0 0,0-1 0,0 1 1,-1 0-1,1 0 0,0 0 0,0-1 1,-1 1-1,1 0 0,0-1 0,-1 1 1,1-1-1,0 1 0,-1-1 0,1 1 1,-1-1-1,1 1 0,-1-1 0,1 1 1,0-2-1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1.6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2.36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3.1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3.95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4.9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8.0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17:48.68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11.821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12.544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44.063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13.597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14.281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16.740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97,'4'0,"3"0,5 0,4-3,8-2,4 1,1 0,-5-1,-3-1,12-6,3-4,-1 1,-3 2,-3 5,-7 2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19:47.340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3935 0,'23'22,"11"9,-1 2,-2 1,39 52,-48-48,-2 0,-1 1,15 46,-12-28,55 103,-69-144,0 0,0 0,1-1,1 0,1 0,0-1,1 0,0-1,1-1,1 0,0-1,0 0,1-1,21 11,41 18,-30-15,75 50,-99-60,36 19,-43-25,-1 0,0 0,-1 2,0-1,0 2,19 19,64 95,-12-13,34 17,-100-111,1-1,1 0,0-2,39 22,39 10,-58-30,-1 3,-1 1,0 2,39 31,-69-46,0 0,0 1,-1 0,-1 1,1-1,-1 2,-1-1,7 14,-5-5,-1 0,-1 1,-1 0,3 22,2 27,-7-41,1 0,2 0,9 27,-11-43,0 0,1-1,1 1,0-1,0 0,1 0,1-1,-1 0,2 0,-1-1,1 0,1-1,0 0,0 0,0-1,14 7,24 13,-34-19,0 0,0 0,1-2,21 8,-4-7,0-2,0-1,44-1,-37-2,71 12,-107-12,0 0,0-1,0 2,0-1,0 0,0 0,0 1,-1 0,5 2,-7-4,0 1,1-1,-1 0,0 1,1-1,-1 1,0-1,0 0,1 1,-1-1,0 1,0-1,0 1,0-1,1 1,-1-1,0 0,0 1,0-1,0 1,0-1,0 1,0-1,0 1,-1 0,1 0,-1 0,0 0,1 0,-1 0,0 0,0-1,0 1,0 0,1 0,-1-1,0 1,-1 0,1-1,0 1,-1 0,-11 4,0-1,0 0,-1 0,1-1,-1-1,-17 1,-90-3,89 0,-619-3,371 4,268-1,7 1,0-1,0 0,1 0,-1-1,0 1,1-1,-6-1,10 2,0 0,0 0,1 0,-1 0,0-1,0 1,0 0,0 0,0 0,0 0,0 0,0 0,1 0,-1 0,0 0,0 0,0 0,0 0,0 0,0 0,0 0,0-1,0 1,0 0,0 0,0 0,1 0,-1 0,0 0,0 0,0 0,0 0,0-1,0 1,0 0,0 0,0 0,0 0,0 0,0 0,0 0,0-1,0 1,0 0,0 0,-1 0,1 0,0 0,0 0,0 0,0 0,0 0,0-1,0 1,0 0,0 0,0 0,0 0,0 0,-1 0,1 0,0 0,0 0,0 0,0 0,0 0,0 0,10-4,133-15,-81 11,-54 7,1-1,-1-1,0 0,-1 0,1-1,-1 1,1-2,-1 1,0-1,0 0,-1 0,0-1,0 0,9-11,3-6,-1 0,25-47,-37 59,1-1,-2 0,0 0,0 0,-1-1,0 1,-2-1,1 1,-1-1,-1 0,0 1,-1-1,0 0,-1 1,-1-1,0 1,0 0,-1 0,-1 0,0 0,0 1,-11-16,8 17,0 0,-1 1,0 0,0 0,-1 1,0 0,-1 1,0 0,0 1,0 0,-1 0,0 2,0-1,0 1,-1 1,1 0,-1 1,0 1,-20-1,28 2,0 1,1-1,-1 1,1 0,-1 1,1-1,-1 1,1 0,0 0,-1 0,1 0,1 1,-1 0,-4 3,3-1,-1 1,1 0,0 0,1 0,-1 1,1-1,1 1,-4 8,2-4,1 1,1 0,-1 0,2 1,0-1,0 1,1-1,1 1,0-1,3 19,-1-21,1-1,1 1,-1-1,1 0,1 0,0 0,0 0,1-1,0 0,0 0,1-1,9 9,-4-3,-1-1,16 24,-26-35,-1 0,0-1,1 1,-1-1,0 1,0 0,0-1,1 1,-1 0,0-1,0 1,0 0,0-1,0 1,0 0,0-1,0 1,0 0,-1-1,1 1,0 0,0-1,-1 1,1 0,0-1,-1 1,1-1,0 1,-1-1,1 1,-1-1,1 1,-1-1,1 1,-1-1,1 1,-1-1,0 0,1 1,-1-1,0 0,1 0,-1 0,1 1,-1-1,-1 0,-41 8,33-7,-203 38,179-33,-17 2,-96 4,-97-25,165 6,0 3,0 4,0 4,0 3,-128 28,-55 5,165-29,42-6,-1-2,-84-8,57-4,-33-2,84 12,1 1,-49 11,78-13,-40 5,1-2,-74-4,34-1,-483 2,537 1,-44 8,42-4,-32 0,-26-4,-129 9,162-5,-67-4,-15 2,108 0,-48 13,48-9,-35 4,53-10,-1-1,1 0,-1 0,1-1,-1-1,1 1,-11-4,-19-8,-1 2,1 2,-2 1,-43-1,-91 9,77 1,84 0,-1 0,-24 7,23-5,1 0,-19 0,-4-2,-145 10,149-6,0-3,-1 0,0-3,1 0,-48-10,62 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26:49.358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4352,'1'-6,"0"-1,0 1,0 0,1 0,0-1,3-5,1-7,56-158,-51 152,0 2,2-1,1 2,1 0,19-23,-10 17,-11 12,0 1,1 0,17-13,1 3,-2-1,-1-1,-2-1,0-2,-2-1,25-40,-36 45,-2-1,13-40,13-27,20-40,-43 94,1 0,3 1,31-49,-34 65,-1-1,-2 0,0-1,-2-1,0 0,-2-1,-1 1,8-47,-13 49,41-218,-30 184,2 1,26-62,-33 96,1 0,1 1,0 1,2-1,24-28,-10 19,-7 8,0-1,25-39,-28 29,-1 1,-1-2,-2 0,-2-1,8-39,-6 2,6-120,-18 151,2 1,3-1,1 1,1 1,19-51,9-1,43-126,-70 189,1-9,3 0,18-41,12-5,71-107,-100 172,0 2,2 0,0 1,1 1,0 0,36-23,-6 10,84-37,-17 23,18-8,-84 23,-39 21,-1 0,2 1,-1 0,1 1,-1 0,1 0,0 1,12-2,-8 3,0 1,0 1,0 1,0 0,0 0,17 5,82 27,-74-20,128 51,-142-53,-2 2,1 0,-1 1,-1 1,28 26,-33-24,0 1,-1 1,0 1,-2 0,14 27,-1 2,22 63,-30-61,-2 0,-3 2,-1 0,5 63,-16-102,1 0,0 0,1-1,1 1,0-1,1 0,0-1,12 17,-5-8,2-2,1 0,35 34,-28-34,0-2,47 26,-23-15,217 146,-228-150,-1 1,0 2,30 32,83 101,2 19,-125-149,-1 1,34 60,-48-75,125 237,11 47,-128-271,0 0,2-2,1-1,32 33,-39-44,-5-5,-1 1,-1 1,12 23,-1-1,11 20,-2 1,-2 2,21 75,35 183,-73-278,-1-2,18 52,-21-76,1 0,0 0,1-1,0 0,0 0,1-1,0 0,15 16,15 5,1-1,1-1,50 25,-13-6,-41-24,74 35,-83-46,0-1,31 9,-45-18,-15-8,-23-11,-31-14,-88-36,-68-12,161 61,38 12,-1 0,1 0,0-2,1 0,-1 0,2-1,-1-1,1 0,1-1,0 0,-19-25,27 32,-12-13,15 16,0 1,-1 0,1 0,0-1,-1 1,1 0,0 0,0-1,-1 1,1 0,0 0,-1 0,1 0,-1 0,1 0,0 0,-1-1,1 1,0 0,-1 0,1 0,0 1,-1-1,1 0,-1 0,1 0,0 0,-1 0,1 0,0 0,-1 0,1 1,0-1,0 0,-1 0,1 1,0-1,-1 0,1 0,0 1,0-1,0 0,-1 1,1-1,0 0,0 0,0 1,0-1,-1 1,1-1,0 1,-3 12,-1 1,2 0,0 0,1 0,0 0,2 18,-1 0,2 365,0-360,1-1,2 0,1 1,22 67,-23-92,-1 0,1 0,1-1,0 0,1 0,0 0,1-1,0 0,0 0,1-1,1 0,-1-1,1 0,1-1,-1 1,1-2,19 9,-25-13,0 0,0-1,1 0,-1 0,0 0,0-1,1 1,-1-1,0-1,0 1,1-1,-1 0,0 0,10-3,1-3,0-1,-1 0,18-12,-16 9,34-16,-3 8,-22 9,-57 21,-30 8,-1-2,0-3,-87 8,-198-11,-30-13,223 3,140-2,-1 0,1 0,0-2,0 0,-21-7,-65-32,48 18,-54-25,-59-24,165 73,-24-12,23 12,1 0,0 0,-1-1,1 1,0 0,-1-1,1 1,0 0,-1-1,1 1,0-1,-1 1,1-1,0 1,0 0,0-1,0 1,-1-1,1 1,0-1,0 1,0-1,0 1,0-1,0 1,0-1,0 1,0-1,0 1,0-1,1 1,-1 0,0-1,0 1,0-1,1 1,-1-1,0 1,0 0,1-1,-1 1,0 0,1-1,-1 1,1 0,-1-1,0 1,1 0,-1 0,1-1,-1 1,1 0,7-5,0 1,0 0,0 0,1 1,-1 0,15-2,60-8,-77 12,19-2,909-86,-834 87,-97 1,0 1,0 0,-1 0,1 0,0 0,0 1,-1-1,1 1,0 0,-1 0,1 0,-1 0,3 1,-5-1,0-1,0 0,0 1,0-1,0 0,0 1,-1-1,1 0,0 1,0-1,0 0,-1 1,1-1,0 0,0 0,-1 1,1-1,0 0,0 0,-1 0,1 1,0-1,-1 0,1 0,0 0,-1 0,1 0,-1 0,-27 9,-24 2,0-3,-1-3,-71 0,-166-17,235 8,-77-5,-213 12,15 42,184-21,-175 6,290-29,0-1,-54-9,82 8,-1 1,0-1,0-1,1 1,-1 0,1-1,-1 0,1 0,0 0,-4-3,6 5,1-1,-1 0,0 0,0 0,1 0,-1 0,1 0,-1 0,1 0,-1 0,1 0,0 0,-1 0,1 0,0 0,0 0,0 0,0 0,0-1,0 1,0 0,0 0,0 0,0 0,1 0,-1 0,0 0,1 0,-1 0,1 0,-1 0,1 0,0 0,-1 0,1 0,1-1,5-6,0 1,1 0,0 0,0 0,0 1,14-7,4-1,31-11,-7 7,0 2,1 2,62-8,-35 12,118-1,-169 11,-1 1,40 8,-56-7,0 0,0 1,0 0,0 1,0 0,-1 1,0 0,16 11,-24-15,0-1,0 1,0 0,0-1,0 1,0 0,-1 0,1 0,0 0,0 0,-1 0,1 0,-1 0,1 0,-1 0,1 0,-1 0,0 0,0 0,1 0,-1 0,0 0,0 1,0-1,0 2,-1-1,-1 0,1 0,0 1,0-1,-1 0,1 0,-1-1,0 1,0 0,1 0,-1-1,0 1,-3 1,-7 4,-1 0,0 0,0-1,-27 8,-67 12,38-15,0-3,0-3,-88-6,102-2,0-3,1-2,0-3,-90-29,118 30,1 0,0-2,0 0,1-2,1-1,-36-29,55 40,-1 0,1 0,0 0,0-1,1 1,0-1,-1 0,1 0,1 0,-1 0,1 0,0-1,0 1,1-1,-1 0,0-10,2 8,1 0,-1 0,1 0,1 0,-1 0,2 1,-1-1,1 0,0 1,7-13,5-3,0 1,2 1,0 0,2 1,0 1,22-17,34-25,3 3,2 4,2 3,3 4,1 4,99-35,-152 69,-29 9,-5 1,-20 9,-268 87,-13-18,-177 21,376-86,0-4,-174-6,256-5,-1-1,0-1,-27-7,44 9,-1-1,1 1,0-2,0 1,0 0,0-1,0 0,0 0,1 0,0-1,-1 0,1 0,0 0,1 0,-1 0,1-1,0 1,-4-9,3 3,1 0,1 0,0 0,0-1,1 1,0 0,0-1,3-18,15-89,-16 114,19-88,59-167,-54 194,3 2,3 1,46-69,-61 109,-10 18,-7 8,0 0,0 0,-1 0,1 0,-1 0,-4 7,-125 210,-20-4,124-180,-9 15,-81 89,116-140,-1 1,1 0,-1-1,1 1,-1-1,0 0,0 0,0 1,0-1,1 0,-2 0,1-1,0 1,0 0,-3 0,5-1,-1 0,0-1,1 1,-1 0,1 0,-1 0,0-1,1 1,-1 0,1 0,-1-1,1 1,-1-1,1 1,-1 0,1-1,-1 1,1-1,0 1,-1-2,-6-20,6 11,1 0,0 0,0-1,1 1,0 0,4-12,21-69,-21 78,16-52,4 1,3 0,50-85,-36 91,-32 51,-10 8,0 0,0 0,0 0,0 0,0 0,0 0,1 0,-1 0,0 0,0 0,0 0,0 0,0 0,0 0,0 0,0 0,1 0,-1 0,0 0,0 1,0-1,0 0,0 0,0 0,0 0,0 0,0 0,0 0,0 0,0 1,0-1,0 0,0 0,0 0,0 0,0 0,0 0,0 0,0 1,0-1,0 0,0 0,0 0,0 0,0 0,0 0,0 0,0 1,0-1,0 0,0 0,0 0,0 0,-5 13,0 0,-1 0,0-1,-1 0,0 0,-10 12,1 0,-336 466,273-397,73-87,1-1,0 0,-1 0,0 0,0-1,-13 7,18-10,0-1,-1 1,1-1,-1 1,1-1,0 0,-1 0,1 0,0 0,-1 0,1 0,-1 0,1 0,0-1,-1 1,-2-1,2 0,1-1,-1 1,0 0,0-1,1 1,-1-1,1 1,-1-1,1 0,0 0,0 0,0 0,-2-4,-1-5,0 0,1-1,0 0,1 0,0 0,1 0,0-22,11-94,-9 125,62-339,-36 219,-24 110,-1 1,0-1,-1 0,0-16,-1 28,0 1,0-1,0 1,0-1,0 0,0 1,0-1,0 1,0-1,0 1,-1-1,1 1,0-1,0 1,0-1,-1 1,1-1,0 1,-1-1,1 1,0-1,-1 1,1 0,0-1,-1 1,1 0,-1-1,1 1,-1 0,1-1,-1 1,1 0,-1 0,1 0,-1 0,1-1,-1 1,0 0,1 0,-1 0,1 0,-1 0,1 0,-1 0,1 0,-1 1,1-1,-1 0,0 0,1 0,-1 1,1-1,-1 0,1 0,0 1,-1-1,1 1,-1 0,-9 6,0 1,1 1,1 0,-10 12,-234 292,39-46,199-248,-25 26,36-43,0 1,0-1,0 1,0-1,0 0,0 0,0 0,-1-1,1 1,-1-1,-6 2,9-3,0 0,0 0,0 0,0 0,0 0,0 0,0 0,1 0,-1-1,0 1,0 0,0 0,0-1,0 1,1-1,-1 1,0-1,0 1,1-1,-1 1,0-1,1 0,-1 1,1-1,-1 0,1 0,-1 1,1-1,-1 0,0-1,-1-5,0 0,0 0,0 0,1 0,0 0,-1-11,3-50,4-3,3 1,28-112,-23 129,-14 43,-5 10,-3 8,0 0,1 0,1 1,-1 0,-11 19,3-6,-62 93,-20 27,95-137,-1-1,1 0,-1 1,-1-1,1-1,-5 5,8-8,0 1,0-1,0 1,0-1,0 0,0 1,0-1,0 0,0 1,0-1,0 0,0 0,0 0,0 0,0 0,0 0,0 0,0-1,0 1,0 0,0 0,0-1,0 1,0-1,0 1,1-1,-1 1,0-1,0 1,0-1,0 0,1 1,-1-1,0 0,1 0,-1 0,1 1,-1-1,1 0,-1 0,0-2,-3-6,1-1,0 1,0-1,0 0,1 0,1 0,0-1,0 1,2-16,1-6,11-56,-9 72,1 0,0 1,1 0,1 0,0 1,1-1,1 2,0-1,1 1,0 0,1 1,0 1,1 0,1 0,-1 1,2 0,-1 1,16-7,-22 14,0 0,0 0,0 0,0 1,0 0,0 1,1-1,13 2,-10 0,-1-1,1-1,11-1,-11-1,0 0,0-1,-1 0,1 0,-1-1,0-1,-1 1,0-2,1 1,8-10,11-11,38-49,3-14,-5-3,-4-3,-4-2,63-149,-97 193,-2 3,54-93,-75 143,1 1,-1-1,0 0,1 0,-1 1,1-1,-1 0,1 1,-1-1,1 1,0-1,-1 0,1 1,0-1,-1 1,1 0,0-1,1 0,-2 2,0 0,1 0,-1 0,0 0,0 0,1 0,-1 0,0 0,0 0,0 0,0 0,0 0,-1 0,1 0,0 0,0 0,-1 1,-6 30,-19 50,13-43,-36 115,-40 120,-21-9,67-186,-3-3,-71 89,38-56,-341 557,314-491,105-174,-21 29,22-30,1 0,-1 0,0 0,0 0,0-1,0 1,0 0,0 0,0 0,0 0,0 0,0 0,0 0,0 0,0-1,0 1,0 0,0 0,0 0,0 0,0 0,0 0,0 0,0 0,0-1,0 1,0 0,0 0,0 0,0 0,0 0,0 0,0 0,0 0,0 0,0-1,-1 1,1 0,0 0,0 0,0 0,0 0,0 0,0 0,0 0,0 0,0 0,0 0,-1 0,1 0,0 0,0 0,0 0,0 0,0 0,0 0,0 0,-1 0,1 0,0 0,0 0,0 0,0 0,0 0,0 0,0 0,6-27,58-158,90-183,-120 300,2 2,4 1,60-76,190-263,-279 387,18-24,-27 39,0-1,1 1,-1-1,1 1,-1 0,1 0,0 0,0 0,0 0,4-1,-6 3,0 0,-1-1,1 1,0 0,-1 0,1 0,0 0,0 0,-1 0,1 0,0 0,0 0,-1 1,1-1,0 0,-1 0,1 1,0-1,-1 0,1 1,0-1,-1 1,1-1,-1 1,1-1,-1 1,1-1,-1 1,1-1,-1 1,0 0,1-1,-1 1,0 0,1-1,-1 2,7 28,-6-8,-1-1,-1 0,0 1,-2-1,0 0,-11 35,-53 128,23-71,-67 255,-9 23,99-338,-51 88,27-58,43-78,6-9,14-21,28-48,54-121,24-97,-74 171,102-251,247-552,-296 725,-71 148,-19 40,-12 10,-1 0,0 0,1 0,-1 0,0 0,1 0,-1 0,0 0,0 0,1 0,-1 0,0 0,1 1,-1-1,0 0,0 0,1 0,-1 0,0 1,0-1,1 0,-1 0,0 1,0-1,0 0,0 0,1 1,-1-1,0 0,0 1,1 3,0 0,0 0,0 0,-1 0,1 7,-1 24,-2 0,-1 0,-1-1,-13 47,-51 141,3-44,-39 119,49-110,-36 114,60-214,-60 119,84-191,-1-1,0-1,-1 1,-18 19,24-32,3-8,10-18,160-420,16-36,-117 323,90-148,-150 291,9-17,1 1,38-46,-51 72,-8 15,-71 165,23-61,-195 517,203-531,-94 161,16-36,31-49,-61 139,144-299,0-1,-2 0,0 0,-10 14,12-21,0-1,0 0,-1 0,0-1,-1 0,1 0,-1-1,-12 7,9-6,-55 26,61-29,-1-1,0 0,0-1,0 1,0-1,0 0,0-1,0 1,-7-1,13 0,-1-1,0 1,1 0,-1 0,1 0,-1 0,1 0,-1 0,1-1,-1 1,1 0,-1 0,1-1,-1 1,1 0,0-1,-1 1,1-1,-1 1,1-1,0 1,-1 0,1-1,0 1,0-1,-1 1,1-1,0 1,0-1,0 0,0 1,-1-1,1 1,0-1,0 1,0-1,0 1,0-1,1 0,-1 1,0-1,0 1,0-1,0 1,1-1,-1 1,0-1,1 0,19-31,20-15,69-62,-91 93,457-392,-325 297,-143 105,0 2,1-1,0 1,0 1,0-1,9-2,-16 6,0 0,0 0,0-1,0 1,-1 0,1 0,0 0,0 0,0 0,0 0,-1 1,1-1,0 0,0 0,0 1,-1-1,1 0,0 1,0-1,-1 0,1 1,0-1,-1 1,1 0,0-1,-1 1,1 0,0 1,0 1,-1-1,1 0,-1 1,0-1,0 0,0 1,0-1,0 0,0 1,-1-1,1 0,-1 1,1-1,-2 3,-4 11,0-1,-1 0,0 0,-14 20,-49 60,13-30,-3-2,-2-3,-3-3,-3-3,-1-3,-3-3,-101 51,145-85,0 0,-60 17,85-29,-1-1,1-1,-1 1,0 0,1-1,-1 0,0 0,1 0,-1 0,-7-2,11 2,-1-1,1 1,-1 0,1 0,-1-1,1 1,-1-1,1 1,-1 0,1-1,-1 1,1-1,0 1,-1-1,1 1,0-1,-1 1,1-1,0 1,0-1,0 0,-1 1,1-1,0 1,0-2,0 0,0 0,1 0,-1 0,1 0,-1 0,1 0,-1 0,1 0,0 0,0 0,2-2,7-12,1 0,0 1,2 1,0 0,20-18,83-57,-69 56,0 3,2 2,1 2,2 2,0 2,1 3,1 2,1 2,0 3,61-6,-31 9,0-3,135-39,-25-17,-37 13,-152 53,0 0,0 0,0 1,12-1,-17 2,-1-1,1 1,0 0,0 1,0-1,0 0,0 0,0 0,0 1,0-1,0 0,-1 1,1-1,0 1,0-1,0 1,-1-1,1 1,0-1,0 1,-1 0,1-1,-1 1,1 0,-1 0,1 0,-1-1,1 1,-1 0,0 0,1 0,-1 0,0 0,0 0,1 0,-1 0,0 1,0 2,-1 0,1 1,-1-1,0 0,0 0,0 0,0 0,-1 0,1-1,-5 8,-27 37,4-13,-2-1,-59 51,-82 52,132-107,29-21,2-2,0 1,-1-2,0 0,0 0,-18 8,26-13,-1-1,1 1,-1-1,1 1,-1-1,1 0,-1 0,0 0,1 0,-1 0,1-1,-1 1,0-1,1 1,-1-1,1 0,0 0,-1 0,1-1,0 1,0-1,-1 1,1-1,0 1,1-1,-1 0,0 0,0 0,1 0,-3-4,-2-5,-1-1,1 0,1 0,0-1,0 0,2 0,-5-24,3 3,0-67,5 88,1 0,0-1,0 1,5-14,-6 25,1-1,0 0,0 0,0 0,0 0,0 1,1-1,-1 0,1 1,0-1,0 1,0 0,0 0,0 0,0 0,1 0,-1 0,1 0,-1 1,1-1,-1 1,1 0,5-2,-4 2,1 1,-1 0,1 0,-1 0,1 0,-1 1,1-1,-1 1,0 0,1 0,-1 1,4 1,9 5,25 16,-38-21,98 67,104 94,-102-79,-88-72,-5-5,0 0,-1 2,0-1,15 20,-24-28,0 0,0 0,-1 0,1 0,0 1,-1-1,1 0,-1 1,1-1,-1 1,0-1,0 0,1 1,-1-1,0 1,0-1,0 0,-1 1,1-1,0 1,0-1,-1 1,0 1,-1-1,1 1,-1 0,0-1,0 1,-1-1,1 0,0 0,-1 0,0 0,-3 2,-12 7,-1-1,0-1,-1-1,-30 9,-89 15,-46-5,161-25,0-1,0-1,-1-2,1 0,-37-8,59 9,0 1,0 0,1-1,-1 1,0-1,0 0,0 1,1-1,-1 0,0 0,1 0,-1 0,1-1,-1 1,1 0,0-1,-1 1,1-1,-1-1,2 2,0 0,-1 1,1-1,1 0,-1 1,0-1,0 0,0 1,0-1,0 0,1 1,-1-1,0 1,0-1,1 0,-1 1,0-1,1 1,-1-1,1 1,0-1,24-16,-2 8,0 2,40-9,577-71,269 59,-875 28,-24-1,0 1,0 0,0 1,0 0,-1 0,1 1,0 0,11 4,-21-6,0 0,0 0,0 0,0 0,0 0,0 1,0-1,1 0,-1 0,0 0,0 0,0 0,0 0,0 0,0 0,0 0,0 0,0 0,0 0,0 0,0 0,0 0,1 0,-1 0,0 1,0-1,0 0,0 0,0 0,0 0,0 0,0 0,0 0,0 0,0 0,0 1,0-1,0 0,0 0,0 0,0 0,0 0,0 0,0 0,0 0,0 0,0 0,0 1,-1-1,1 0,0 0,0 0,0 0,0 0,0 0,0 0,0 0,0 0,0 0,0 0,0 0,-13 3,-11-2,0-2,0 0,0-1,-40-10,-98-32,158 42,-12-2,-1-1,-1 0,1 0,1-2,-1 0,1-1,0-1,-24-17,39 25,-1 0,1 0,-1-1,1 1,0 0,-1-1,1 1,0-1,0 1,0-1,0 0,0 1,1-1,-1 0,0 0,1 1,0-1,-1 0,1 0,0 0,0 0,0 0,0 0,0 1,0-1,0 0,2-3,0 0,0 0,1 1,0-1,0 1,0 0,1-1,-1 2,1-1,7-5,18-15,2 3,0 0,1 2,1 1,52-19,-1 6,103-23,397-54,-449 83,89-9,-162 32,1 2,0 3,95 17,-143-18,-20-5,-28-9,-53-11,-142-21,-93 10,-49 14,301 17,44 1,19-1,39-1,160 0,-155 6,-1 2,0 1,46 13,-21 2,0 3,71 39,-85-40,81 25,-98-38,1-1,0-2,56 4,-70-11,-18 1,0 0,0 0,1 0,-1 0,0 0,0 0,0 0,0 0,0-1,1 1,-1 0,0 0,0 0,0 0,0 0,0 0,0 0,1 0,-1-1,0 1,0 0,0 0,0 0,0 0,0 0,0-1,0 1,0 0,0 0,0 0,0 0,0 0,0-1,0 1,0 0,0 0,0 0,0 0,0-1,0 1,0 0,0 0,0 0,0-1,-2-1,0 0,-1 0,1 0,0 0,-1 0,0 1,1-1,-4-1,-37-17,1 2,-2 2,-1 2,1 1,-2 3,-80-8,123 18,1-1,-1 1,1 0,0 0,-1 0,1 1,0-1,-1 1,-3 1,5-2,1 0,0 0,0 0,0 0,0 0,0 0,0 1,0-1,0 0,0 0,0 0,-1 0,1 0,0 0,0 1,0-1,0 0,0 0,0 0,0 0,0 0,0 1,0-1,0 0,0 0,0 0,1 0,-1 0,0 1,0-1,0 0,0 0,0 0,0 0,0 0,0 0,0 1,0-1,1 0,-1 0,0 0,0 0,0 0,0 0,0 0,17 9,42 11,120 25,-120-32,96 20,163 41,-308-72,0 2,0-1,-1 1,0 0,1 1,-2 0,10 7,-15-10,-1 1,1-1,-1 1,0-1,1 1,-1 0,-1 0,1 0,0 0,-1 0,1 1,-1-1,0 0,0 1,0-1,-1 1,1-1,-1 1,0-1,0 1,0-1,0 1,-2 4,1-3,0 0,-1 0,1 0,-1 0,0 0,-1-1,1 1,-1-1,0 0,0 0,-4 5,-5 3,0-1,-15 11,2-2,10-8,10-8,-1 0,1 1,0-1,0 1,1 0,-8 11,11-15,1 0,0-1,0 1,0 0,0-1,0 1,0 0,0-1,0 1,0 0,0-1,0 1,1 0,-1-1,0 1,0 0,1-1,-1 1,0 0,1-1,-1 1,0-1,1 1,-1-1,1 1,-1-1,1 1,-1-1,1 1,0-1,-1 0,1 1,-1-1,1 0,1 1,5 2,0 0,0-1,0 1,1-1,-1-1,13 2,54-1,-43-1,561-9,-85 0,-371 18,-89-5,-47-5,0 0,0 0,0 0,0 0,0 0,0 0,0 0,0 0,0 0,-1 0,1-1,0 1,0 0,0 0,0 0,0 0,0 0,0 0,0 0,0 0,0 0,0 0,0 0,0 0,0-1,0 1,1 0,-1 0,0 0,0 0,0 0,0 0,0 0,0 0,0 0,0 0,0 0,0 0,0 0,0 0,0 0,0 0,0 0,0-1,0 1,0 0,1 0,-1 0,0 0,0 0,0 0,0 0,0 0,0 0,0 0,0 0,0 0,0 0,0 0,0 0,1 0,-1 0,0 0,0 0,0 1,0-1,0 0,0 0,-7-7,-12-6,-18-2,1 1,-2 3,-73-14,48 12,-71-15,-143-38,184 28,8 3,70 30,5 2,0 0,1 0,-1-1,1 0,0-1,1 0,-14-10,21 14,0-1,0 1,0-1,1 0,-1 1,0-1,1 0,0 1,-1-1,1 0,0 1,0-1,-1 0,1 0,1 1,-1-1,0 0,0 0,1 1,-1-1,2-3,1-13,-3 11,-1 0,0 0,0 1,-1-1,0 1,0-1,0 1,-4-8,-30-46,29 51,-14-22,-3 1,0 1,-2 1,-1 1,-53-41,39 39,0 2,-2 1,-92-38,101 50,-8-2,0-2,-78-47,55 17,2-3,3-2,-71-79,-142-199,237 285,23 29,9 11,-1 0,1 0,-1 1,0 0,0 0,0 0,-12-7,17 12,0 0,1 0,-1 0,0 0,0 1,0-1,0 0,0 0,0 0,0 0,0 0,0 1,0-1,0 0,0 0,0 0,0 0,0 0,0 1,0-1,0 0,0 0,0 0,0 0,0 0,0 1,0-1,0 0,0 0,0 0,0 0,0 0,-1 0,1 1,0-1,0 0,0 0,0 0,0 0,0 0,0 0,-1 0,1 0,0 0,0 1,0-1,0 0,0 0,-1 0,1 0,0 0,0 0,0 0,0 0,0 0,-1 0,1 0,0 0,0 0,0 0,0 0,-1-1,1 1,0 0,0 0,6 14,9 12,2 0,0-1,2-1,1-1,42 39,-20-26,2-2,64 38,-79-54,-15-8,1-1,0 0,1-1,0-1,22 7,-37-14,0 1,0-1,0 0,0 0,0 0,0 1,0-1,-1 0,1 0,0-1,0 1,0 0,0 0,0 0,0-1,0 1,0 0,-1-1,1 1,0-1,0 1,0-1,-1 1,1-1,0 1,-1-1,1 0,-1 1,2-2,-1 0,0 0,-1-1,1 1,0-1,-1 1,1 0,-1-1,0 1,0-1,0 1,0-4,-2-13,-1 0,0 0,-2 0,-6-18,-33-75,31 81,-24-52,-6-14,43 96,-1 1,1-1,-1 0,1 1,0-1,0 0,-1 0,1 0,0 1,0-1,0 0,0 0,0 0,0 1,0-1,0 0,0 0,1 0,5 1,-6 0,0 0,0 0,0 0,0 0,0 0,0-1,0 1,0 0,0 0,0 0,0 0,0 0,0 0,0 0,0 0,0 0,0 0,0 0,0 0,0 0,0 0,0 0,0 0,0 0,0 0,0 0,0 0,0 0,0 0,0 0,0 0,0 0,0 0,0 0,0 0,0 0,-11-13,10 12,-202-235,33 34,143 174,15 16,1 0,-15-21,22 23,12 13,13 14,59 58,82 98,-157-166,1 1,0-1,0 0,11 9,-16-15,0 0,0-1,0 1,0 0,0 0,0-1,0 1,0-1,0 1,0-1,0 1,1-1,-1 1,0-1,0 0,0 0,1 0,-1 0,0 0,0 0,0 0,1 0,-1 0,0 0,0-1,0 1,1-1,-1 1,0-1,0 1,0-1,0 1,0-1,1-1,-1 1,0-1,0 1,0-1,0 1,0-1,0 1,-1-1,1 1,0-1,-1 0,0 1,1-1,-1 0,0 1,0-1,0 0,0-3,-7-30,4 26,-6-23,-2 0,-1 1,-26-46,-59-83,80 133,-21-30,-31-53,55 87,-1 1,-1 0,-1 2,-26-26,28 30,11 11,0 1,-1-1,1 1,-1 0,0 0,0 1,0-1,0 1,-1 0,1 1,-1-1,0 1,0 0,-7-1,1 0,0 0,0 0,0-1,1-1,-1 0,1 0,1-1,-1-1,1 0,0 0,0-1,1 0,0-1,1 0,-9-11,4 3,1 0,0-1,2-1,0 0,-9-25,10 21,1 0,1-1,1 0,1 0,-2-29,6 37,0 12,0 0,0-1,1 1,0 0,0-1,0 1,1-1,-1 1,1 0,0-1,0 1,1 0,1-5,-3 9,1-1,-1 1,0 0,0 0,1-1,-1 1,0 0,1 0,-1-1,0 1,1 0,-1 0,0 0,1-1,-1 1,0 0,1 0,-1 0,0 0,1 0,-1 0,1 0,-1 0,0 0,1 0,-1 0,1 0,-1 0,0 0,1 0,-1 0,0 0,1 1,-1-1,0 0,1 0,-1 0,0 1,1-1,-1 0,0 0,1 1,-1-1,0 0,0 0,1 1,-1-1,0 0,0 1,0-1,0 1,1-1,-1 0,0 1,0-1,8 24,8 71,3 13,46 113,-62-215,-1 1,1-1,1 0,-1 0,1-1,0 1,1-1,-1 1,9 6,6 4,28 19,-2-3,-4-3,-39-28,0 0,0 0,0 0,0 0,0-1,0 1,1 0,-1-1,0 1,0-1,1 0,-1 0,0 0,0 0,1 0,-1-1,0 1,0-1,3 0,-4 0,1 0,-1 0,0 0,0 0,0 0,0 0,0 0,-1 0,1 0,0 0,0-1,-1 1,1 0,-1-1,1 1,-1 0,0-1,1 1,-1-1,0 1,0-1,0-1,-3-35,2 30,-3-16,-2-1,0 1,-2 0,-1 0,-14-28,-67-108,39 82,26 41,1 0,3-2,0 0,-15-46,32 74,1 2,0-1,0 1,-1 0,-8-13,10 19,0 0,-1 0,1 1,-1-1,0 1,1 0,-1-1,0 1,0 0,0 1,-1-1,1 1,0-1,-1 1,1 0,-6-1,-64-8,52 8,0 0,1-2,-1 0,-19-8,30 8,3 1,0 0,-1 0,-11-2,17 5,1-1,-1 1,1 0,-1 0,1 0,-1-1,1 2,-1-1,0 0,1 0,-1 0,1 1,-1-1,1 1,0-1,-1 1,1 0,-1-1,1 1,0 0,0 0,-1 0,1 0,0 0,-1 2,-5 9,1 1,0-1,1 1,1 0,0 0,-3 23,-3 6,-77 315,-75 285,-5 161,159-732,6-45,0 0,-2 0,-1 0,-1 0,-2-1,-10 26,18-49,-1 0,0-1,0 1,0-1,0 1,0-1,0 1,0-1,-1 1,1-1,0 0,-1 0,1 1,-1-1,1 0,-1-1,-2 2,3-2,0 0,-1 0,1 0,0 0,0-1,0 1,-1 0,1-1,0 1,0-1,0 1,0-1,0 0,0 1,0-1,0 0,0 0,0 0,0 1,1-1,-1 0,0 0,1 0,-1 0,0-1,1 1,-1 0,1 0,-1-2,-6-18,0 0,1 0,1-1,1 0,1 1,0-35,1 30,-10-313,12 325,0 32,0 108,-7-1,-26 151,-23 19,51-269,-14 54,17-72,0-1,-1 0,0 0,-1 0,0-1,0 1,-9 11,12-17,0 0,0 1,0-1,0 0,0 0,-1 0,1 0,0 0,0 0,-1-1,1 1,0 0,-1-1,1 1,-1-1,1 1,-1-1,1 0,-1 0,1 1,-1-1,1 0,-1 0,1 0,-1-1,1 1,-1 0,1-1,-1 1,1-1,-1 1,1-1,0 0,-1 1,1-1,0 0,-1 0,0-1,-3-3,1 1,0-1,0 0,1 0,-1-1,1 1,0-1,-2-6,-2-6,2-1,0 1,1-1,0 0,-1-33,7-103,-1 139,62-626,-61 629,1-10,1 1,1 0,1 1,13-34,-18 53,1-1,-1 1,1-1,-1 1,1 0,0-1,4-3,-6 6,1 0,-1 0,1-1,-1 1,0 0,1 0,-1 0,1 0,0 0,-1-1,1 1,-1 0,1 0,-1 0,1 0,-1 1,1-1,-1 0,1 0,-1 0,1 0,-1 0,1 1,-1-1,1 0,-1 0,0 1,1-1,-1 0,1 1,-1-1,0 0,1 1,-1-1,0 1,1-1,-1 1,0-1,0 0,1 1,-1-1,0 1,0-1,0 1,0-1,0 1,0 0,3 7,0 0,-1 0,-1 0,1 1,-1-1,0 11,-4 60,2-67,-10 110,-35 153,-51 120,32-173,62-214,0 1,0 0,-1 0,-7 11,11-19,-1 1,0-1,0 0,0 0,0 1,1-1,-1 0,-1 0,1 0,0 0,0-1,0 1,0 0,-1 0,1-1,0 1,-1 0,1-1,-1 0,1 1,0-1,-1 0,1 0,-1 1,1-1,-1 0,1-1,-2 1,0-1,1 0,0 0,-1 0,1-1,0 1,0 0,0-1,0 0,0 0,0 1,0-1,1 0,-1 0,1-1,-1 1,1 0,0 0,-2-4,-1-6,-1 0,-4-24,3 5,2-1,-1-58,12-75,-6 159,30-312,102-443,-133 760,20-92,64-180,-82 268,0-1,1 0,0 1,0-1,4-4,-7 10,0-1,0 1,1 0,-1 0,0-1,0 1,0 0,1 0,-1 0,0-1,0 1,1 0,-1 0,0 0,1 0,-1 0,0-1,1 1,-1 0,0 0,0 0,1 0,-1 0,0 0,1 0,-1 0,0 0,1 0,-1 0,0 0,1 1,-1-1,0 0,0 0,1 0,-1 0,0 0,0 1,1-1,-1 0,0 0,0 0,1 1,-1-1,0 0,0 0,0 1,1-1,-1 0,0 0,0 1,0-1,0 0,0 1,0-1,0 0,0 1,0-1,3 13,-1-1,0 0,-1 1,0 0,-1-1,-3 22,2-15,-6 64,-4 1,-3-2,-4 0,-30 85,-9-10,-81 157,117-272,8-29,13-13,0 0,-1 0,1 0,-1 0,1 0,-1 0,1 0,0 0,-1 0,1 0,-1 0,1 0,-1 0,1 0,0 0,-1 0,1 0,-1-1,1 1,-1 0,1 0,0 0,-1-1,-2-2,1 0,0 0,-1 0,1 0,1 0,-1-1,-2-6,-5-12,2 0,0-1,-4-28,-5-78,7 10,6 0,5 0,5 0,26-140,-16 176,4 1,46-116,84-139,-141 317,17-33,-25 50,0 0,0 0,0 0,0 0,1 1,-1-1,1 0,0 1,-1 0,7-4,-9 6,1 0,-1 0,0-1,0 1,1 0,-1 0,0 0,0 0,1 0,-1 0,0 0,0 0,1 0,-1 0,0 0,1 0,-1 0,0 0,0 0,1 0,-1 0,0 1,0-1,0 0,1 0,-1 0,0 0,0 0,1 1,-1-1,0 0,0 1,4 14,-5 0,0-1,0 1,-1-1,-5 16,-22 67,24-80,-139 406,68-205,-122 294,198-511,-18 33,6-24,11-10,1 0,-1 0,1 0,-1-1,1 1,-1 0,1 0,-1 0,1 0,-1 0,1-1,-1 1,1 0,0 0,-1-1,1 1,-1 0,1-1,0 1,-1 0,1-1,0 1,-1-1,1 1,0 0,0-1,0 1,-1-1,1 0,-3-8,0-1,0 0,1 1,0-1,1 0,0 0,1-13,0 10,-2-71,4 1,3 0,4 0,4 0,3 1,33-95,-42 155,1 1,2 0,21-37,-30 56,1 0,-1 0,0 0,1 0,-1 0,1 1,0-1,0 1,0-1,0 1,3-3,-4 4,-1 0,1 0,-1 0,0 0,1 0,-1 0,1 0,-1 0,1 0,-1 0,1 0,-1 0,0 1,1-1,-1 0,1 0,-1 0,0 1,1-1,-1 0,1 0,-1 1,0-1,1 1,8 18,-7-8,0 1,-1-1,0 1,-1-1,0 1,-2 11,-16 78,15-84,-149 522,103-407,39-108,-2 1,-27 42,36-63,1 0,-1-1,0 1,0-1,0 0,0 1,-1-1,1-1,-1 1,0-1,0 1,0-1,0 0,-8 3,10-5,1 0,-1 0,1 0,-1 0,0 0,1 0,-1 0,1-1,-1 1,1 0,-1-1,1 1,-1-1,1 0,-1 1,-1-3,0 1,1 0,0 0,0 0,0-1,0 1,0-1,0 1,1-1,-1 0,1 1,-1-4,-3-8,1 0,1-1,0 1,1-1,1 1,0-1,1 0,0 1,4-20,1-1,2 1,20-59,-8 42,2 2,2 0,3 2,33-48,-58 93,0 1,0 0,-1-1,1 1,0 0,0 0,0 0,0 0,0 0,0 0,1 0,-1 0,0 0,0 1,2-2,3 8,-4 11,-3-1,-1 0,0 0,0 0,-2-1,0 1,-8 17,-43 92,41-98,-4 12,11-20,-2 0,0-1,-1 0,-1 0,-1-1,-15 17,26-33,0 1,0-1,-1 0,1 0,0 1,-1-1,1 0,-1 0,1 0,-1-1,1 1,-1 0,0-1,1 1,-1-1,0 1,1-1,-1 0,0 0,0 1,1-1,-1-1,0 1,0 0,1 0,-1-1,0 1,0-1,1 1,-1-1,1 0,-1 1,1-1,-1 0,1 0,-1 0,1 0,0-1,-1 1,1 0,-2-2,-1-3,0 0,0 0,0 0,1 0,0-1,0 1,1-1,-4-13,3 3,1 0,0 0,1 0,1-1,1 1,0 0,2 0,0-1,0 2,12-33,6-2,3 1,32-52,-1 3,75-180,59-107,-171 355,2 1,0 0,2 2,34-35,-51 58,0 0,0 1,0 0,1 0,0 0,-1 1,1 0,0 0,1 0,-1 1,0 0,1 0,-1 1,1 0,-1 0,1 0,0 1,0 0,-1 0,1 1,0-1,-1 2,1-1,-1 1,1 0,11 5,15 9,1 1,-2 2,-1 2,48 39,43 28,-107-76,0 1,0 0,-1 1,-1 0,0 2,-1-1,15 26,34 41,-60-80,0-1,0 0,0 0,0 0,0 0,0 0,1 0,-1 0,0 0,1-1,-1 1,3 0,-4-1,1 0,-1 0,1 0,-1 0,1 0,-1 0,0 0,1 0,-1 0,1 0,-1 0,1 0,-1-1,0 1,1 0,-1 0,1-1,-1 1,0 0,1 0,-1-1,0 1,0-1,1 1,-1 0,0-1,1 0,1-3,-1-1,0 1,1-1,-2 0,1 1,0-10,0-192,2-29,-2 229,6-34,-7 39,0 1,0-1,0 1,0-1,0 1,0-1,1 1,-1-1,0 1,0 0,1-1,-1 1,0-1,1 1,-1-1,0 1,1 0,-1-1,1 1,-1 0,1 0,-1-1,0 1,1 0,-1 0,1 0,-1-1,1 1,-1 0,1 0,-1 0,1 0,-1 0,1 0,0 0,-1 0,1 0,-1 0,1 0,-1 0,1 1,-1-1,1 0,-1 0,0 1,1-1,-1 0,1 0,-1 1,1-1,-1 0,0 1,1-1,-1 1,0-1,1 0,-1 1,0-1,0 1,1 0,69 92,-41-52,-26-37,12 21,-16-16,0-8,0-1,1 1,-1-1,0 0,0 1,0-1,1 0,-1 0,0 1,0-1,0 0,0 0,0 0,1 0,-2 0,1 0,-25 0,0 1,0 1,0 1,-27 7,27-2,-46 23,33-14,33-14,1-1,-1 0,0 0,0-1,1 0,-1 0,0 0,0-1,0 0,0 0,-11-2,14 1,-1 0,0 0,1 0,-1 0,1-1,-1 0,1 0,0 0,0 0,0 0,0-1,0 1,0-1,1 0,-1 0,1 0,0 0,0 0,-2-4,0-1,0-1,1 1,0-1,0 1,1-1,0 0,1 0,0 0,0 0,2-15,1 3,1 1,1 0,11-32,-11 40,-1 0,-1 0,0 0,-1 0,0-1,-1 1,0 0,-1 0,-1-1,-3-15,3 22,1 9,3 13,4 10,2 0,1 0,1-1,2 0,0-1,1 0,2-1,0-1,1 0,26 27,-19-27,0 0,2-2,0-1,1 0,51 25,-76-43,0 0,1-1,-1 1,0-1,0 0,0 1,0-1,1 0,-1 0,0 0,0 0,1 0,-1 0,0 0,0 0,1 0,-1-1,0 1,0 0,0-1,1 1,-1-1,0 1,1-2,0 1,-1-1,1 1,-1-1,0 0,0 0,1 0,-1 0,0 0,0 0,-1 0,1 0,0-4,1-3,-1 0,0 0,0 0,-1 0,0 0,-2-10,-4-5,5 19,-1 0,1-1,0 1,0-11,2 14,3 5,118 145,-74-88,-19-24,66 86,-76-95,-1 2,23 47,1 44,-18-47,159 392,-133-342,-47-115,19 44,-20-47,-2-6,-9-26,-3-6,-2 0,-1 1,-1 0,-37-53,139 201,-13-14,113 129,-133-171,103 90,-149-144,-2-1,0-1,0 0,0 0,1 0,-1-1,1 0,0 0,6 2,-12-5,0 0,0 0,1 0,-1 1,0-1,0 0,1 0,-1 0,0 0,0 0,1 0,-1 0,0 0,1 0,-1 0,0 0,0 0,1 0,-1 0,0 0,0 0,1-1,-1 1,0 0,0 0,1 0,-1 0,0 0,0-1,0 1,1 0,-1 0,0 0,0-1,0 1,0 0,1 0,-1 0,0-1,0 1,0 0,0 0,0-1,0 1,0 0,0 0,0-1,0 1,0 0,0-1,0 1,0 0,0 0,0-1,0 1,0 0,0 0,0-1,-8-17,-10-13,-2 1,-39-44,25 30,-19-21,-63-60,114 123,1 1,0 0,-1-1,1 1,-1 0,1 0,-1 0,0 0,1 0,-1 0,-3 0,4 1,1 0,0 0,-1 0,1 0,0 0,-1 0,1 0,-1 0,1 0,0 0,-1 1,1-1,0 0,-1 0,1 0,0 1,0-1,-1 0,1 0,0 1,-1-1,1 0,0 0,0 1,0-1,-1 0,1 1,0-1,0 0,0 1,0-1,0 1,0-1,0 1,-1 4,1 0,0 0,1 0,-1-1,1 1,0 0,0 0,3 7,79 193,-8-21,-67-154,-11-25,-5-9,-5-6,0-1,1-1,0 0,1-1,-10-15,3 6,-339-487,317 448,38 58,-78-109,79 111,0-1,0 1,0-1,0 1,-1 0,1 0,0-1,-1 1,1 0,-1 0,-2 0,4 1,0 0,0 0,-1 0,1 0,0 0,0 0,-1 0,1 0,0 1,0-1,-1 0,1 0,0 0,0 0,0 1,-1-1,1 0,0 0,0 0,0 1,0-1,0 0,-1 0,1 1,0-1,0 0,0 0,0 1,0-1,0 0,0 1,0-1,0 0,0 0,0 1,0-1,0 0,0 0,0 1,0-1,10 46,179 580,-105-406,-61-172,1-1,44 62,-11-25,-33-45,2-1,38 42,-63-79,0 0,1 1,-1-1,0 0,1 0,-1 0,1 0,-1 0,1 0,0 0,-1 0,4 1,-4-2,-1 0,1 0,-1 0,1-1,-1 1,1 0,-1 0,1 0,-1 0,1 0,-1 0,0-1,1 1,-1 0,1 0,-1-1,0 1,1 0,-1-1,0 1,1 0,-1-1,0 1,1-1,-1 1,0-1,0 1,1 0,-1-1,1-4,0 1,0 0,-1-1,1 1,-1 0,0-1,0 1,-1-6,-2-9,-1 1,0 0,-1 0,-1 1,-9-18,-47-84,21 45,-262-609,298 671,-13-40,18 49,-1 0,0-1,1 1,-1-1,1 1,0 0,0-1,0 1,1-1,-1 1,2-5,-2 8,0-1,0 0,1 1,-1-1,0 1,1-1,-1 1,1-1,-1 0,1 1,-1-1,1 1,-1 0,1-1,-1 1,1-1,-1 1,1 0,0-1,-1 1,1 0,0 0,-1 0,1-1,0 1,-1 0,1 0,0 0,-1 0,1 0,0 0,-1 0,1 1,0-1,-1 0,2 0,24 13,5 8,0 1,-1 1,-1 2,32 35,93 126,-134-161,20 22,2-1,76 64,-117-109,0 1,0-1,1-1,-1 1,0 0,0 0,1 0,-1-1,0 1,1 0,-1-1,1 0,-1 1,4-1,-5 0,1 0,0-1,0 1,0-1,-1 1,1-1,0 0,-1 1,1-1,0 0,-1 1,1-1,-1 0,1 0,-1 0,1 1,-1-1,0 0,1 0,-1 0,0 0,0 0,0 0,1 0,-1 1,0-1,-1-2,2-9,-1 0,0 0,-4-21,-12-65,-39-132,-49-96,81 257,-30-83,40 118,-2 1,-26-41,40 72,-22-27,23 28,-1 0,1 1,0-1,-1 1,1-1,-1 1,0-1,1 1,-1 0,1-1,-1 1,0-1,1 1,-1 0,0 0,1 0,-1-1,0 1,1 0,-1 0,0 0,0 0,1 0,-1 0,0 0,1 0,-1 0,0 1,1-1,-1 0,0 0,1 1,-1-1,0 0,1 1,-1-1,0 0,1 1,-1-1,1 1,-1-1,1 1,-1-1,1 2,-2 1,0 0,0 1,1-1,-1 1,1-1,0 1,0-1,1 1,-1 0,1 0,0-1,0 5,6 46,-5-48,8 36,2-1,2 0,1-1,32 62,94 140,85 100,-8-15,226 480,-428-777,-9-18,0 0,0 0,-1 0,0 1,4 24,-8-37,-1 1,0-1,0 1,0 0,0-1,0 1,0 0,0-1,0 1,0 0,0-1,0 1,0-1,0 1,-1 0,1-1,0 1,0-1,-1 1,1 0,0-1,-1 1,1-1,0 1,-1-1,1 1,-1-1,1 0,-1 1,1-1,-1 1,1-1,-1 0,0 0,1 1,-1-1,1 0,-1 0,0 0,1 0,-1 1,0-1,1 0,-2 0,-2-1,0 0,0 0,1 0,-1 0,0 0,-4-3,-12-6,0-2,1 0,0-1,2-1,-1-1,2 0,-23-27,5 1,2-2,-29-51,0-17,38 66,-2 0,-59-77,52 86,-2 2,-2 1,-64-46,-128-65,217 138,4 2,0 0,0 0,0 0,-1 1,1 0,-1 0,0 1,-16-3,24 5,-1-1,1 1,0 0,-1 0,1 0,0 0,-1 0,1 0,0 0,-1 0,1 0,0 0,-1 0,1 0,0 0,-1 0,1 0,0 0,-1 0,1 0,0 1,-1-1,1 0,0 0,-1 0,1 0,0 1,0-1,-1 0,1 0,0 1,0-1,0 0,-1 1,1-1,0 0,0 0,0 1,0-1,-1 0,1 1,0-1,0 0,0 1,0-1,0 1,0-1,0 0,0 1,0-1,0 0,0 1,1 0,13 21,-9-15,122 152,-24-32,295 459,-339-493,46 64,18 29,-123-186,3 5,0 0,0 0,-1 0,3 9,-5-14,1 1,-1 0,0-1,0 1,0 0,1-1,-1 1,0 0,0-1,0 1,0 0,0 0,-1-1,1 1,0 0,0-1,0 1,-1 0,1-1,0 1,0 0,-1-1,1 1,-1-1,1 1,-1-1,1 1,-1-1,1 1,-1-1,1 1,-1-1,1 1,-1-1,0 0,1 0,-1 1,0-1,1 0,-1 0,0 0,1 1,-1-1,0 0,0 0,1 0,-2-1,-9 1,0-2,0 1,1-2,-1 1,-17-8,1 1,-130-42,-158-75,290 114,3 2,-32-12,54 22,-1-1,1 1,-1 0,1-1,-1 1,1 0,-1 0,1-1,-1 1,1 0,-1 0,1 0,-1 0,0 0,1 0,-1 0,1 0,-1 0,1 0,-1 0,1 0,-1 0,0 1,1-1,-1 0,1 0,-2 1,15 12,148 90,-85-57,40 24,-115-69,1-1,-1 0,0 1,0 0,-1-1,1 1,0 0,0-1,0 1,0 0,-1 0,1 0,0 0,0 0,-1 0,1 0,0 2,-1-3,0 1,0-1,-1 1,1-1,0 1,0-1,-1 0,1 1,0-1,0 1,-1-1,1 0,-1 1,1-1,0 1,-1-1,1 0,-1 0,1 1,0-1,-1 0,1 0,-1 0,1 1,-1-1,0 0,-8 2,1 0,-1-1,-15 0,-291-9,165 1,-153-2,263 5,29 0,18 0,20 0,12 2,0 2,54 6,78 22,-123-19,-1 3,0 1,86 39,-131-51,33 18,-33-18,0 0,0 0,0 1,0-1,0 1,0 0,0-1,-1 1,1 0,0 0,1 3,-3-5,0 1,0-1,0 0,0 1,0-1,0 0,0 1,0-1,0 0,0 1,0-1,0 0,0 1,0-1,0 0,0 0,0 1,0-1,-1 0,1 1,0-1,0 0,0 0,-1 1,1-1,0 0,-15 8,-9-3,-1-1,0-1,0-1,-46-3,20 1,-1012-48,1017 44,-5-1,-60 1,108 4,0 0,0 1,0-1,0 0,0 1,0-1,0 1,-3 2,5-3,1 0,0 0,0 0,0 0,0 1,-1-1,1 0,0 0,0 0,0 1,0-1,0 0,0 0,0 1,-1-1,1 0,0 0,0 0,0 1,0-1,0 0,0 0,0 1,0-1,0 0,0 0,0 1,1-1,-1 0,0 0,0 1,0-1,11 13,11 4,0-2,1 0,1-1,35 15,110 37,-144-57,34 12,383 151,-432-168,0 1,0 0,0 1,14 11,-23-16,0-1,0 1,0 0,0 0,0 0,0 0,0 0,0 1,0-1,-1 0,1 0,0 0,-1 1,1-1,-1 0,1 1,-1-1,0 1,1-1,-1 0,0 1,0-1,0 1,0-1,0 1,0-1,-1 0,1 1,0-1,-1 0,1 1,-1-1,0 0,1 1,-1-1,0 0,0 0,1 0,-1 0,0 1,0-1,0-1,-1 1,0 1,-6 5,-1-1,0-1,0 1,0-2,-1 1,0-1,0-1,-15 5,-86 11,-306 16,417-35,0 0,0 0,0 0,0 0,0 0,0 0,0 0,0 0,0 0,0 0,0 0,0 0,0 0,0 0,0 0,0 0,0 0,0 0,0 0,0-1,0 1,0 0,0 0,0 0,0 0,0 0,0 0,0 0,0 0,0 0,0 0,0 0,0 0,0 0,0 0,0 0,0 0,0 0,0 0,0 0,0 0,0 0,0-1,0 1,0 0,0 0,0 0,0 0,0 0,0 0,0 0,0 0,8-5,13-4,32-7,1 1,1 3,0 3,93-5,209 16,-354-2,2-1,0 1,-1 1,1-1,0 1,8 1,-13-2,0 0,0 0,0 0,0 0,0 0,0 0,0 0,0 0,1 1,-1-1,0 0,0 0,0 0,0 0,0 0,0 0,0 0,0 0,0 0,0 0,0 0,0 1,1-1,-1 0,0 0,0 0,0 0,0 0,0 0,0 0,0 0,0 1,0-1,0 0,0 0,0 0,0 0,0 0,0 0,0 0,0 1,0-1,-1 0,1 0,0 0,0 0,0 0,0 0,0 0,0 0,0 0,0 1,0-1,0 0,0 0,0 0,-1 0,1 0,0 0,0 0,0 0,0 0,0 0,0 0,0 0,0 0,-1 0,1 0,0 0,-11 4,10-3,-27 8,0 0,-1-2,0-1,0-2,-1-1,1-1,-45-2,-62-16,65 7,-86-1,-632 12,763-1,0 2,-48 11,-22 3,-262-11,203-8,51 3,-117-3,157-4,-111-27,118 20,-1 2,-83-4,69 15,-111 15,95-10,228-34,139-48,127-65,-223 76,-78 29,1 3,113-19,-192 51,1 0,0 1,50 6,-44-2,-18 0,-15-3,-1 0,0 0,0 0,0 0,0 0,1 0,-1 0,0 0,0 0,0 0,0 0,0 1,1-1,-1 0,0 0,0 0,0 0,0 0,0 0,0 0,0 1,0-1,1 0,-1 0,0 0,0 0,0 1,0-1,0 0,0 0,0 0,0 0,0 0,0 1,0-1,0 0,0 0,0 0,0 0,0 1,-2 0,0 1,0-1,0 1,0-1,0 0,-1 0,1 0,0 0,-1 0,-4 1,-60 14,-2-4,-113 8,96-12,-399 58,497-69,0-1,21-9,11-4,686-287,-361 140,291-94,-320 130,-282 105,117-42,-161 61,1-1,18-1,-16 7,-17-1,0 0,1 0,-1 0,0 0,0 0,0 0,1 1,-1-1,0 0,0 0,0 0,0 0,0 1,1-1,-1 0,0 0,0 0,0 1,0-1,0 0,0 0,0 1,0-1,0 0,0 0,1 1,-1-1,0 0,-1 0,1 1,0-1,0 0,-1 2,1 0,-1 0,-1-1,1 1,0 0,0-1,0 1,-1-1,1 0,-1 1,-2 0,-9 7,-1 0,0-2,0 0,-1 0,0-2,-29 8,-105 15,111-22,18-3,-309 45,317-47,1 0,-1 0,0-1,0-1,-15-2,25 3,1-1,-1 1,0 0,0-1,0 1,1-1,-1 0,0 0,1 0,-1 0,1 0,-1 0,1 0,-1 0,1 0,0-1,0 1,0 0,-1-1,1 1,0-1,1 0,-1 1,0-1,0 0,1 1,-1-1,1 0,0 0,-1 0,1 1,0-1,0 0,0 0,0 0,0 0,1 1,-1-1,0 0,1 0,1-2,2-8,0 0,2 0,-1 0,2 0,0 1,0 0,0 1,2 0,-1 0,19-16,9-4,67-43,-35 27,-67 45,5-3,-1 0,1 1,0-1,10-3,-15 6,0 1,0 0,0-1,0 1,0 0,0 0,-1-1,1 1,0 0,0 0,0 0,0 0,0 0,0 0,0 0,0 1,0-1,0 0,0 1,0-1,0 0,0 1,0-1,-1 1,1-1,0 1,0 0,-1-1,1 1,0 0,-1-1,1 1,0 0,-1 0,1 0,-1-1,0 1,1 0,-1 0,0 0,1 0,-1 2,1 2,0 1,-1 0,0-1,0 1,0 0,-1-1,0 1,0-1,0 1,-1-1,-2 8,-3 2,0 0,-17 28,5-16,-1-2,-2 0,0-1,-2-1,0-1,-48 33,14-18,0-2,-80 33,86-44,0-4,-2-1,0-3,-1-2,-99 11,142-24,0 0,0-1,-21-3,30 3,0-1,0 1,1-1,-1 0,0 0,1 0,-1 0,1 0,-1 0,1-1,0 1,-1-1,1 0,0 0,0 0,0 0,1 0,-1 0,0 0,1-1,-3-4,2 2,1-1,-1 1,1 0,0-1,1 0,-1 1,1-1,0 1,2-10,13-55,-9 49,30-109,5 1,5 2,91-173,-128 284,23-39,-30 51,2 0,-1 0,1 0,-1 0,1 1,0 0,0-1,1 1,5-3,-8 5,-1 0,1 1,-1-1,1 1,-1-1,1 1,0 0,-1-1,1 1,-1 0,1 0,0 0,-1 0,1 1,-1-1,1 0,0 1,-1-1,1 1,-1-1,1 1,-1 0,1-1,-1 1,0 0,1 0,-1 0,0 0,0 1,0-1,0 0,0 0,0 1,1 1,2 4,0-1,-1 1,0 0,-1 0,0 0,2 10,3 20,-2 1,-1 66,-11 75,-20 73,21-218,-1-1,-2 0,-1-1,-2 0,-22 44,33-75,1 0,-1 1,0-1,1 0,-1 0,0 0,0 0,0 0,0 0,0 0,0 0,0 0,0 0,0 0,-1-1,1 1,0-1,-3 2,3-2,0 0,0 0,0 0,-1 0,1-1,0 1,0 0,0 0,0-1,0 1,-1-1,1 1,0-1,0 1,0-1,0 0,-1-1,-4-4,1 1,0-1,1-1,-1 1,1-1,-4-8,-5-15,0-2,2 0,1 0,2-1,1 0,-3-41,-1-207,31-84,-8 268,43-164,-36 203,-19 57,1-1,-1 1,1-1,0 1,-1-1,1 1,0-1,0 1,0 0,0 0,0-1,2 0,-3 2,0 0,1 0,-1 0,0 0,1 0,-1 0,0 0,0 0,1 0,-1 0,0 1,0-1,1 0,-1 0,0 0,0 0,1 0,-1 1,0-1,0 0,0 0,1 0,-1 1,0-1,0 0,0 0,0 1,0-1,1 0,-1 0,0 1,0-1,0 0,0 1,0-1,0 0,0 0,0 1,1 6,0-1,0 1,-1 0,0 9,-5 66,-20 98,25-178,-1 0,1 1,-1-1,0 0,1 1,-1-1,0 0,0 0,-1 0,1 0,-2 3,3-5,-1 0,1 1,0-1,-1 0,1 0,-1 1,1-1,-1 0,1 0,0 0,-1 0,1 0,-1 0,1 1,-1-1,1 0,0 0,-1-1,1 1,-1 0,1 0,-1 0,0 0,-14-12,8 2,0 0,0-1,0 1,2-2,-1 1,1-1,-4-14,-1-13,-7-44,0-54,1-245,16 376,3-160,-1 138,1 0,1 0,14-46,-17 71,-1 1,1 0,0 0,0 0,0 0,0 1,0-1,0 0,0 0,1 1,-1-1,3-2,-3 4,-1-1,1 1,-1 0,0 0,1 0,-1 0,0 0,1 0,-1 0,1 0,-1 0,0 0,1 0,-1 0,1 0,-1 0,0 0,1 0,-1 0,0 0,1 0,-1 1,0-1,1 0,-1 0,11 15,3 19,-2 0,11 50,-4-16,108 315,-68-214,-24-69,-25-81,-10-19,0 0,0 0,0 0,0 0,1 0,-1 0,0 0,0 0,0 0,0 0,1-1,-1 1,0 0,0 0,0 0,0 0,0 0,1 0,-1 0,0 0,0 0,0-1,0 1,0 0,0 0,0 0,0 0,0 0,1-1,-1 1,0 0,0 0,0 0,0 0,0-1,0 1,0 0,0 0,0 0,0 0,0 0,0-1,0 1,0 0,0 0,0 0,0 0,-1-1,1 1,0 0,0 0,0 0,-3-47,1 33,-63-984,101 1154,-25-108,200 705,-207-740,7 25,-10-37,-1 0,0 0,1 1,-1-1,0 0,0 1,0-1,0 0,0 1,0-1,0 0,-1 1,1-1,0 0,-1 1,1-1,-1 0,1 0,-2 3,1-4,-1 0,1 1,0-1,0 0,0 0,0 1,0-1,0 0,0 0,0 0,0-1,-1 1,1 0,0 0,0-1,0 1,0 0,0-1,0 1,0-1,0 1,0-1,0 0,0 0,-19-13,1 0,1-1,0-1,1-1,-21-27,-65-82,7-5,-143-252,225 358,9 17,0-1,0 0,0-1,1 1,1-1,-5-18,8 24,5 9,5 11,15 29,4 8,-27-51,-1 0,1 1,0-1,-1 0,1 0,0 0,0 0,0 0,1-1,-1 1,0-1,1 1,-1-1,1 0,4 2,-6-3,1 0,0 0,0 0,-1 0,1 0,0-1,-1 1,1-1,0 1,-1-1,1 1,0-1,-1 0,1 0,-1 0,0 0,1 0,-1 0,0 0,1 0,-1-1,0 1,0 0,0-1,1-2,5-7,-1 0,0-1,-1 1,0-1,5-23,9-65,-17 84,5-39,7-36,-11 81,-1 1,2-1,-1 0,1 1,1 0,9-16,-12 23,-1 0,0 1,0-1,0 0,0 0,0 0,0-1,0 1,0 0,-1 0,1 0,-1 0,0-1,0-3,0 5,0 0,-1 0,1 0,-1 0,1 0,-1 0,0 0,1 1,-1-1,0 0,0 0,0 0,1 1,-1-1,0 0,0 1,0-1,0 1,0-1,0 1,0 0,0-1,-1 1,1 0,0 0,0-1,0 1,0 0,0 0,0 0,-2 1,-1-1,1 1,0-1,0 1,-1 0,1 0,0 0,0 0,0 1,0-1,0 1,0 0,1 0,-1 0,0 0,1 0,0 1,-1-1,1 1,-3 5,-1 1,0 0,1 0,0 1,-7 18,8-15,0 1,1-1,1 0,0 1,0 0,2-1,0 16,1-22,-1 0,2 0,-1 1,1-1,0 0,0 0,1 0,0 0,0-1,1 1,0-1,0 0,0 0,10 9,3 0,0-2,1 0,1 0,0-2,0 0,1-2,1 0,27 8,-43-15,0-1,0 0,1 0,-1-1,0 1,0-1,0 0,8-1,-11 1,-1-1,1 1,-1 0,1-1,-1 1,1-1,-1 0,1 1,-1-1,1 0,-1 0,0 0,0 0,0 0,1 0,-1 0,0-1,0 1,0 0,-1-1,1 1,0 0,0-1,-1 1,1-1,-1 1,1-1,-1 1,0-1,0 0,1-1,-2-5,1-1,-1 1,0 0,-1-1,0 1,0 0,-1 0,0 0,-1 1,1-1,-7-8,-9-14,-29-34,37 49,-17-20,13 18,0-2,2 1,0-2,-13-27,23 38,6 6,12 11,19 23,3 15,-1 1,33 60,-43-67,16 28,40 60,-66-112,-16-16,1 0,-1 0,0 0,1 1,-1-1,1 0,-1 0,1 0,-1 0,1 0,-1 0,0 0,1 0,-1 0,1 0,-1 0,1 0,-1 0,1-1,-1 1,0 0,1 0,-1 0,0-1,1 1,1-3,0 1,0-1,0 1,-1-1,1 0,-1 0,0 0,2-5,-3 5,1 0,0 1,0-1,0 0,0 1,1-1,-1 1,1-1,-1 1,1 0,3-3,-4 5,-1-1,1 1,-1 0,1-1,0 1,-1 0,1 0,0 0,-1 0,1 0,0 0,-1 0,1 0,0 0,0 0,-1 0,1 0,0 0,-1 1,1-1,-1 0,1 0,0 1,-1-1,1 0,-1 1,1-1,-1 1,1-1,0 1,14 21,-14-21,16 36,0 1,-3 0,19 81,-9-33,-6-15,-10-38,12 32,-24-105,-94-397,91 405,7 23,4 8,7 12,3 11,0 0,-1 0,-2 1,18 48,-20-45,2-1,0 0,1-1,29 40,-26-41,-12-18,0 0,0 0,1-1,-1 1,1-1,0 0,1 1,8 5,-12-10,-1 0,1 1,-1-1,1 0,0 0,-1 0,1 0,0 0,-1 0,1 0,0 0,-1-1,1 1,-1 0,1 0,0 0,-1-1,1 1,-1 0,1-1,-1 1,1 0,-1-1,1 1,-1-1,1 1,-1-1,1 1,-1-1,0 1,1-1,-1 1,0-1,1 0,-1 1,0-2,9-26,-9 27,5-25,-2-1,0 0,-2 0,-1 0,-1 0,-2 0,0 0,-2 1,-1-1,-13-36,-50-117,62 167,7 13,-1 0,1 0,0 0,0 0,0 0,0 0,-1 0,1 0,0 0,0 0,0 0,0 0,0 1,-1-1,1 0,0 0,0 0,0 0,0 0,0 0,-1 0,1 0,0 0,0 0,0 1,0-1,0 0,0 0,0 0,0 0,0 0,-1 1,1-1,0 0,0 0,0 0,0 0,0 0,0 1,0-1,0 0,-3 28,2 30,3 1,2-1,2 1,3-1,3-1,23 70,-8-50,71 235,-97-309,5 32,-8-21,1-14,1 1,0-1,0 0,-1 0,1 1,0-1,-1 0,1 0,0 0,-1 1,1-1,0 0,-1 0,1 0,0 0,-1 0,1 0,-1 0,1 1,0-1,-1 0,1-1,-1 1,1 0,0 0,-1 0,1 0,0 0,-1 0,1 0,-1-1,-4-2,0 0,0 0,0-1,1 0,0 0,-1 0,2-1,-1 1,0-1,-4-8,6 10,-28-44,2-1,2-1,-33-90,-40-169,81 246,-91-328,103 365,6 25,0 0,1 0,-1 0,0 0,0 0,0 0,0 0,0 0,0 0,0 0,0 0,0 0,0 0,0 0,0 0,0 0,0 0,1 0,-1 0,0 0,0 0,0 0,0 0,0 0,0 0,0 0,0 0,0 0,15 38,60 171,69 171,-111-306,3-2,3-1,51 68,32 41,-99-141,-1 2,27 73,-47-108,0 0,0 1,-1-1,1 8,-2-14,0 0,0 1,0-1,1 0,-1 0,0 1,0-1,0 0,0 1,0-1,-1 0,1 0,0 1,0-1,0 0,0 1,0-1,0 0,0 0,-1 1,1-1,0 0,0 0,0 1,0-1,-1 0,1 0,0 0,0 0,-1 1,1-1,0 0,0 0,-1 0,1 0,-2 0,1 0,-1-1,1 0,0 1,0-1,-1 0,1 0,0 0,0 0,0 0,0 0,-2-2,-14-16,1 0,1-2,1 0,-14-27,-39-97,-60-171,111 282,16 33,0 1,0 0,0-1,0 1,-1 0,1 0,0-1,0 1,0 0,0-1,-1 1,1 0,0 0,0 0,0-1,-1 1,1 0,0 0,0 0,-1-1,1 1,0 0,0 0,-1 0,1 0,0 0,-1 0,1 0,0 0,-1 0,1 0,0 0,0 0,-1 0,1 0,0 0,-1 0,1 0,-5 12,2 23,3-35,3 54,1 1,19 81,1 5,-10-10,8 69,-8-126,4 38,-18-111,1 0,-1 0,0 0,0 0,0 0,0 0,0 0,0 0,0 0,0 0,0 0,-1 0,1 0,0 0,-1 0,1 0,0-1,-1 1,0 1,0-1,1-1,-1 0,0 0,1 0,-1 0,1 0,-1 0,1 0,-1 0,0 0,1 0,-1 0,1-1,-1 1,1 0,-1 0,1-1,-1 1,1 0,-1 0,1-1,-1 1,1-1,-1 0,-6-5,0-2,0 1,-7-10,-28-42,-57-107,-15-73,110 230,-7-14,1 0,1-1,1 0,-5-30,13 25,0 29,0-1,0 1,0 0,0-1,0 1,0 0,0-1,0 1,0 0,0-1,0 1,1 0,-1-1,0 1,0 0,0-1,0 1,1 0,-1-1,0 1,0 0,0 0,1-1,-1 1,0 0,1 0,-1 0,0-1,0 1,1 0,-1 0,0 0,1 0,-1 0,0-1,1 1,-1 0,0 0,1 0,-1 0,1 0,-1 0,0 0,1 0,-1 0,0 1,1-1,-1 0,0 0,1 0,-1 0,0 0,1 1,-1-1,0 0,0 0,1 0,-1 1,0-1,0 0,1 0,-1 1,0 0,8 9,-1 0,0 1,-1 0,0 1,8 21,-10-23,39 110,39 168,-54-168,19 192,-45-301,-2 0,1 0,-2 0,1 0,-2 0,-4 20,6-29,-1 0,0 0,0 0,0 0,0 0,0 0,-1 0,1 0,0-1,-1 1,1 0,-1-1,0 1,0-1,1 0,-4 2,3-2,-1 0,0-1,1 1,-1-1,0 1,1-1,-1 0,0 0,0 0,1 0,-1-1,0 1,0-1,1 0,-1 1,-4-3,0-1,-1 0,1 0,0-1,1 0,-1 0,1 0,0-1,0 0,0 0,1-1,-7-10,-6-10,-19-45,34 68,-7-19,8 17,-1 0,1 0,-2 0,1 0,-6-7,9 13,-1 0,1 0,0-1,0 1,0 0,-1 0,1 0,0 0,0 0,-1 0,1 0,0 0,0 0,0 0,-1 0,1 0,0 0,0 0,0 0,-1 0,1 0,0 0,0 1,0-1,-1 0,1 0,0 0,0 0,0 0,-1 0,1 1,0-1,0 0,0 0,0 0,0 0,0 1,-1-1,1 0,0 0,0 0,0 1,0-1,0 0,0 0,0 0,0 1,0-1,0 0,0 0,0 1,0-1,0 0,0 0,0 0,0 1,0-1,-2 16,2 40,-5-46,-2-12,-11-20,5-4,0-1,2 1,1-2,1 0,-7-39,6 12,3 0,-1-55,8 99,0-83,1 81,0 1,1-1,1 1,0 0,6-15,-9 26,0 0,1 0,-1-1,1 1,-1 0,1 0,-1 0,1-1,0 1,0 0,0 0,0 0,-1 0,1 1,1-1,-1 0,0 0,0 0,0 1,1-1,-1 1,0 0,0 0,0 0,0 0,-1 0,1 1,0-1,0 0,0 0,-1 1,1-1,0 1,0-1,-1 1,1-1,0 1,-1-1,1 1,-1 0,1-1,-1 1,2 1,2 4,-1 0,1 1,-1-1,0 1,3 12,7 47,-2 0,-4 0,0 76,-6-69,-5-64,-2-15,-9-25,-4-18,2-1,2 0,3-1,-8-64,19 105,0 1,1 0,0-1,0 1,1 0,0-1,1 1,0 0,5-13,-5 17,0 0,1 1,0-1,-1 1,1 0,1 0,-1 0,1 0,-1 0,1 1,0 0,0 0,1 0,-1 0,1 1,-1-1,1 1,7-2,-1 1,0 0,0 1,1 1,-1 0,0 0,0 1,1 1,-1 0,14 3,11 4,49 17,-84-24,36 11,0 2,-1 2,-1 1,-1 2,0 1,-2 2,35 29,-54-38,-1 1,-1 1,0-1,-1 2,15 30,-4-8,-21-38,0 0,0 0,0 0,0 0,0-1,0 1,0 0,1 0,-1 0,0 0,0-1,0 1,0 0,0 0,0 0,0 0,0 0,1 0,-1-1,0 1,0 0,0 0,0 0,1 0,-1 0,0 0,0 0,0 0,0 0,1 0,-1 0,0 0,0 0,0 0,0 0,1 0,-1 0,0 0,0 0,0 0,0 0,1 0,-1 0,0 0,0 0,0 0,0 0,1 0,-1 1,0-1,0 0,0 0,0 0,0 0,0 0,1 1,-1-1,0 0,0 0,0 0,0 0,0 0,0 1,0-1,0 0,0 0,0 1,4-21,-2 8,2 18,-1 14,-1-1,-1 0,-1 0,-1 1,0-1,-8 35,3-13,-1 17,-1 4,-22 92,28-147,-1 0,1 0,-1 0,-1 0,1-1,-1 1,-8 10,10-15,-1 1,1-1,-1 1,0-1,1 0,-1 0,0 0,0-1,0 1,-1-1,1 1,0-1,0 0,-1 0,1-1,-1 1,1-1,-7 1,-1-2,-1-1,0 0,1 0,0-1,-14-5,-60-28,8 4,2 9,-129-22,17 6,63-1,48 13,40 13,28 10,24 7,135 49,-123-41,-63-31,-36-27,3 0,-13-11,-126-116,129 104,-121-86,133 116,-28-21,90 58,1 0,0 0,-1-1,1 1,1-1,-1 0,0 0,1 0,0 0,0 0,0 0,1-1,-1 1,1-1,0 1,0-1,1 1,-1-9,1-7,1 0,1 0,5-23,0 3,53-351,-55 361,2 0,1 1,1-1,24-49,-33 78,0 0,1 0,0 0,-1 0,1 0,0 0,-1 0,1 0,0 0,0 0,0 1,-1-1,1 0,0 1,0-1,0 1,0-1,2 0,-3 1,1 0,0 0,0 0,-1 0,1 0,0 0,0 1,-1-1,1 0,0 0,0 1,-1-1,1 0,0 1,-1-1,1 0,0 1,-1-1,1 1,0 0,2 2,-1 1,1-1,-1 0,0 1,0 0,0-1,-1 1,3 7,0 6,-1 1,-1-1,0 21,-1-21,0 1,5 23,-6-41,0 1,1 0,-1-1,0 1,0 0,0-1,0 1,1-1,-1 1,0 0,0-1,1 1,-1-1,1 1,-1-1,0 1,1-1,-1 1,1-1,-1 1,1-1,0 0,-1 1,1-1,-1 0,1 1,0-1,0 0,0 0,0 0,0-1,0 1,0 0,0-1,0 1,-1-1,1 1,0-1,0 1,0-1,-1 1,1-1,0 0,0-1,22-32,-14 13,0 0,-2-1,0 0,6-38,4-95,-13 111,-3 38,0-1,0 1,0 0,1 0,-1 0,2 0,-1 0,1 0,0 0,0 1,0-1,5-5,0 3,0 0,1 0,-1 1,2 0,17-11,25-8,0 1,105-33,-146 55,32-9,-26 8,0-1,-1 0,23-11,-36 14,1 0,-1 0,1 0,-1 0,0-1,0 1,0-1,0 0,0 0,-1 0,1 0,-1 0,0-1,0 1,0-1,-1 1,1-1,-1 0,2-6,-2 2,0 0,-1 0,0 0,-1 0,0 0,0 0,-1 0,1 1,-2-1,1 0,-1 1,0 0,-1 0,0 0,-6-10,-6-5,-1 1,-1 0,-24-22,35 37,0 0,0 0,-1 0,0 1,0 0,0 0,0 1,-1 0,0 1,0 0,-17-4,20 7,0-1,0 1,0-1,-1 2,1-1,0 1,0 0,1 0,-1 1,0-1,0 1,1 0,-1 1,1 0,-1 0,1 0,0 0,0 1,-6 6,0 1,1 1,1 0,0 0,1 1,0 0,1 1,1 0,0 0,1 0,0 1,1-1,1 1,0 0,1 0,0 1,2-1,0 0,0 0,4 19,20 101,-24-134,0 1,0-1,0 0,0 0,0 0,1 0,-1 1,0-1,1 0,-1 0,1 0,-1 0,1 0,0 0,-1 0,1 0,0 0,0 0,0 0,-1-1,1 1,0 0,2 0,-2-1,0-1,0 0,1 0,-1 0,0 0,0 0,0 0,-1 0,1-1,0 1,0 0,-1 0,1-1,0 1,-1 0,0-1,1 1,-1 0,0-1,1-1,49-238,2-4,-36 173,-15 65,0 0,-1 0,0 1,0-1,0 0,-1 0,0 0,-3-9,4 14,-1 1,0-1,0 0,0 1,0-1,0 0,0 1,0-1,0 1,-1 0,1-1,-1 1,1 0,-4-2,-7-3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1:47.149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1,'6'7,"-2"0,1 1,0-1,-1 1,0 0,0 0,2 11,17 65,-19-65,15 89,-2 0,3 145,-17-201,6 578,-11-387,3 348,-3-561,0 0,-7 36,3-33,-1 45,6 5,1-35,-11 91,1-37,3 2,7 157,2-119,-2 1762,1-1875,1 0,1 0,11 50,29 81,-21-82,35 102,-33-105,36 152,-54-192,-1 1,1 0,3 0,19 59,-26-91,1 2,1 0,-2-1,2 1,-1-1,0 0,1 0,0 0,0-2,0 2,0-1,2-1,-2 1,1 0,0-2,-1 0,1 1,0-1,1 1,0-2,-1 0,0 0,1 0,-1-1,0 2,1-4,0 2,5-1,-1-1,-1 1,1-3,-1 2,0-2,0-1,0 0,0 0,-1-1,0 2,0-4,0 2,0-1,-1 0,0-2,9-11,-5 1,0-2,-1-1,1 1,-2-1,10-41,-5 11,9-78,12-290,-34 418,-1-301,-1 292,-1 0,0 0,-1 2,0-2,-5-12,-3-10,-10-39,3-2,3-1,-13-127,27 176,1-1,1 2,7-44,18-79,-25 144,54-296,-45 226,-2-3,-2-77,-7 110,-2 2,-1 0,-11-51,-38-121,51 209,-30-112,-35-144,54 186,4-1,-3-134,9 107,-3 2,-5-1,-29-139,19 79,7 42,9 72,0-96,5 143,0-34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1:53.15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498 0,'4'94,"21"141,-13-135,-6-50,10 80,1 144,-16-181,-4 219,-2-270,-1-1,-2-1,-11 41,-11 55,16-40,3-1,-1 147,14-129,-3 121,0-222,-1 2,0-2,-1 0,0 0,0-1,-1 1,0-1,-1 1,-8 12,-7 11,-35 44,41-60,4-6,-1 0,0 1,0-2,-1-1,0 0,-27 18,32-26,0 2,-1-1,0-2,0 0,1 1,-1-1,0-1,0 1,0-1,0-1,0 0,-1-1,1 1,1-2,-9-2,11 2,-1 0,2 1,0-2,-1 1,1-2,0 2,0-2,0 2,0-2,0 1,0-2,1 1,-4-7,2 4,1 0,0-2,1 1,0-1,-1 1,1 0,-2-15,0-10,2 2,1-1,2-55,0 81,0-63,0-8,3 0,17-110,-7 85,5-159,-17 227,5-25,17-92,-12 80,7-84,-8 53,-4 26,-4 43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1:55.786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1:57.567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1:59.305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45.49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00.542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01.752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03.052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04.583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06.21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08.296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187 884,'13'-191,"1"35,-14 132,1 0,-7-42,5 57,0 2,-1 0,0 0,0-1,0 1,-1 0,1 0,-2-1,1 2,-1-1,1 1,-10-10,1 2,1-1,0 1,1-2,1 0,0-1,-14-34,-43-88,51 100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10.573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11.932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15.610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19.349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47.854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21.087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22.230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23.686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25.25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0,'4'5,"7"2,5-1,4 5,5 0,1 3,0 0,1-3,1-3,-2-3,1-3,0-1,0-1,-2-1,6 1,1 5,0 1,-7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26.600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27.615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29.882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31.713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32.704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34.77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1489,'4'-20,"6"-50,7-64,3-26,4-26,-2 7,-6 14,-6 18,-3 25,-4 27,-2 25,-1 20,-1 11,0 9,0 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22:52:2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54.135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35.20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36.160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45.872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0 345,'1'-6,"1"3,-1-2,0 0,1 0,0 0,0 2,0-2,0 0,0 1,2 1,4-8,1-2,26-38,2 1,52-52,-82 94,1 1,-1 1,0 0,1 1,-1-1,2 1,-1 2,1-1,-1 0,17-3,-10 4,2 1,-1 0,1 2,-1 0,18 4,-11 0,-5 4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49.070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53.917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54.985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55.965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57.995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59.138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59.541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5:00.931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3:00.378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3:02.421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3:04.523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3:06.117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3:07.639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3:38.897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2,'1067'0,"-1040"2,0 1,50 14,-48-10,60 8,-62-16,1-1,-1-1,45-14,-41 10,1 1,43-4,348 12,-414-2,0 2,1-1,15 5,-10-1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3:46.711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1 728,'793'0,"-771"-1,30-6,8-2,293 3,-298 6,-10-2,1-3,59-14,-36 4,-28 7,-17 3,1 0,25 0,-12 5,-1 2,0 1,0 2,46 14,119 26,-168-38,1-1,0-2,0-3,53-3,-9-1,-62 3,0-1,0 0,23-6,-36 5,-1 2,0-1,0 0,0 0,0 0,-1-1,1 1,0-1,1 1,-2-2,1 1,-1-1,1 1,-1-1,0 1,0 0,0-2,0 2,0-2,0 2,-1-2,1 0,-1 1,0 0,2-6,-2-3,-1-1,0 3,-1-2,0 1,0-1,-1 1,0-1,-1 1,-6-21,-1 5,-2 0,-24-44,-51-65,54 88,28 42,0-1,0 1,-1 0,1 0,-2 0,1 1,0 0,-1 0,1 0,-1 2,-1-1,1 1,0 0,0 1,0-1,0 2,-2 0,2 0,-8 1,-13 1,1 1,1 2,-1 2,-26 10,-3-2,-11 7,41-12,-33 6,49-14,1 0,-2 0,2-1,-1 0,1-1,-2 0,-9-4,-52-24,-3 0,18 10,-62-32,72 28,-1 4,-59-16,92 31,-1 2,1-1,0 2,-1 0,1 2,-1-1,1 3,1-1,-2 2,1-1,0 2,0 1,1 0,0 1,-16 12,-19 12,-45 32,81-54,1 1,1 1,0 0,0 1,-11 16,4-2,1-2,-2-1,0 0,-2-1,0-1,-1-2,0-1,-2-1,-31 18,-54 29,56-30,43-26,0-1,-1 0,0-1,0 0,-13 3,-16 11,20-8,7-6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3:58.920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1224,'657'0,"-617"2,46 9,-37-3,-5-2,-1 2,56-1,230-24,-252 12,-53 5,0-1,0-3,-1 1,1-2,28-12,-43 13,-2 1,0-2,0 0,-1-1,2 1,-2-1,0-1,-1 1,1-2,9-13,2-8,22-49,-36 70,14-32,-2-1,11-45,-25 85,-1 0,1 0,-1-1,0 1,0 0,1 0,-1 0,0-1,0 1,0 0,0 0,0-2,0 2,-1 0,1 0,0 0,-1-2,1 2,-1 1,1-1,-1 1,1-1,-1 1,1 0,-1-2,1 2,-2 0,1-1,1 1,-1 0,1 0,-1-1,0 1,1 0,-1 0,0 0,1 0,-1 0,0 0,-6 1,1 0,0 1,0-1,-12 6,10-3,-74 29,-41 17,100-43,0-1,1-1,-40 2,28-4,0 0,-51 15,85-18,1 0,-1-1,0 1,0 0,0 0,0 0,0 0,0 0,0-1,0 1,0 0,0 0,0 0,0 0,0-1,0 1,0 0,0 0,0 0,0 0,0-1,0 1,0 0,0 0,0 0,0 0,-1 0,1-2,0 2,0 0,0 0,0 0,0 0,0 0,0 0,-1 0,1-1,0 1,0 0,0 0,0 0,-1 0,1 0,0 0,0 0,0 0,0 0,0 0,-1 0,1 0,0 0,0 0,0 0,0 0,-1 0,1 0,0 0,0 0,0 0,0 0,-1 0,1 1,0-1,0 0,0 0,17-21,28-26,-4 9,60-42,-83 65,-1-1,1-2,-2 0,0 0,21-34,-5 5,-4 10,-12 16,-1 0,1 1,21-18,-26 27,-2 0,0-1,0 0,0-1,10-21,-9 16,1 1,14-20,14-14,34-58,-14 19,-56 86,0 0,0 1,0-1,0 1,0 0,1 0,-1 0,1 1,1-1,-1 1,-1-1,1 2,0-1,7-1,-4 2,0 0,0 1,-1 0,1 0,0 1,-1 0,2 1,8 2,8 7,0 0,-1 2,43 32,-54-35,3 1,0 1,-2 1,0 0,0 2,-1-1,0 2,-1 0,0 1,15 32,-1 10,34 109,-16-40,-38-113,0 0,2 0,0-1,1 0,0-1,0 0,1 1,1-2,-1-1,1 1,1-3,0 2,1-1,21 13,36 19,25 15,-39-34,-38-17,0 1,26 15,9 9,28 19,-71-43,0 0,1 2,-1-1,-1 1,13 16,-20-24,0 0,0 1,0-1,-1 0,1 0,0 0,-1 1,1-1,-1 0,1 0,-1 2,1-2,-1 0,0 0,0 0,1 2,-1-2,0 0,0 0,0 2,-1-1,1 1,-1-2,0 0,1 0,-1 1,0-1,0 0,1-1,-1 1,0 0,0 1,0-1,0-1,0 1,0 0,-1-1,1 1,-3 1,-6 1,0 0,0-1,-1 1,-12-2,13 0,-139 9,89-9,-110 21,4-1,93-13,-293 0,230-9,99 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4:14.40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728 1,'-2'33,"-1"-1,-1 1,-13 48,-5 48,18 14,4-98,-7 65,1-73,-19 68,14-67,-8 53,16-71,-21 180,17-105,-31 167,34-238,1-1,0 33,3-36,-1 2,-2-1,-5 28,-44 117,36-119,0 1,-16 80,8 13,-43 146,57-244,-10 74,13-70,-93 561,77-447,-9 221,31-222,-4 54,-2-168,-2-1,-1 0,-18 53,17-63,-1-8,3-21,8-6,1-2,-1 2,1 0,-1-1,1 1,-2 0,2-1,-1 1,1-1,0 1,-1-1,1 1,0-2,-1 2,1-1,0 1,-1-1,1 1,0-1,0 1,0-3,-5-21,2 0,0-1,1 0,1 0,3-30,-2 13,1-11,3 1,1 0,1 1,21-75,-17 75,-1 2,-3-2,2-88,-3 80,21-109,-10 73,68-466,-63 403,-13 82,22-94,-23 135,-1-1,5-67,-10-74,1 18,-1 144,1 0,0 0,1 1,1-1,0 1,8-19,11-39,-10 17,-1 14,-2-1,-2 0,6-82,-15-30,1-30,4 159,0 0,1-1,0 1,2 1,0-1,14-26,8-30,-8 18,-9 28,11-44,-9 16,-7 42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4:26.15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217 7,'-11'140,"7"-108,2 0,0 0,1 0,6 59,-3-83,0 2,0-2,1 1,1 0,-1 0,8 15,-9-20,1-1,-1 2,0-1,1-1,0 1,0-2,0 2,1-2,-1 2,0-2,1 1,-1-1,1 1,-1-2,5 3,-6-3,-1-1,0 0,0 0,0 0,0 0,2 0,-2 0,0 0,0 0,0 0,0 0,0-1,1 1,-1 0,0-2,0 2,0-1,0 0,0 1,0-1,0 0,0 1,1-3,-1 1,1-2,-1 2,1-1,-1 0,0 0,1 0,-1 0,-1 0,2-6,0-4,1 0,-2-1,-1-22,-3 14,0 2,-1-2,0 1,-1 1,-8-24,-1 1,13 38,-1 2,1-2,-1 1,1-1,-1 2,0-2,0 1,-1 1,1-1,-1 0,1 2,-1-2,0 1,-6-5,7 7,0 0,-1 1,1-1,0 0,0 1,0-2,-1 2,1 0,0-1,-1 1,1 0,0 1,0-1,-2 0,2 2,0-2,0 1,-1 0,1-1,0 1,0 0,0 1,0 0,0-1,-2 3,-3 3,-1-1,1 3,1-2,0 1,0 1,0-1,0 2,1-1,1 1,-7 16,6-10,1 0,-1 1,1-1,1 1,1 0,-1 20,3 38,1-45,-1-25,0-10,1-65,13-232,-11 278,-1 13,-1 1,0 0,0-1,-1-12,0 21,0 1,-1 1,1-1,0 0,-1 1,1-1,-1-1,1 2,0-1,-1 1,0-1,1 0,-1 1,1-1,-1 1,1 0,-1-2,0 2,1 0,-1-1,0 1,0 0,1 0,-1-1,0 1,1 0,-2 0,1 0,0 0,1 0,-1 0,0 0,0 0,1 0,-1 0,0 1,0-1,1 0,-1 1,0-1,1 0,-2 2,-2 0,1-1,-1 2,0-2,1 1,-1 1,-6 5,5-2,1 0,-1 0,1 2,-1-1,2-1,-1 2,0 0,0-1,2 1,-1-1,1 2,-2 9,3-7,0 0,1 0,0 0,0-1,1 1,0 0,1 0,0 0,3 12,4 5,0-1,1 1,1-1,2-2,0 0,1 1,2-2,-1-1,31 35,-11-19,0-3,49 40,-77-70,-1 0,0 0,-1 1,0 0,0 1,0-1,-1 1,1 0,-1 0,-1 1,0-1,0 2,0-2,-1 1,0 0,1 14,1 17,-1-1,-3 63,-1-57,-1 14,-17 115,5-80,13-82,-1-1,2 1,0 0,0-1,0 1,1 1,1-3,0 2,1-1,0 0,5 17,15 43,25 118,-34-127,-8-40,-1 0,-1 0,1-1,-3 2,0 0,-1 23,-5 33,-3 77,5-82,1-43,0-2,7 58,-2-63,6 46,19 72,-17-92,-3-1,9 94,15 94,-17-165,-10-48,-1 2,0-2,1 45,-31-347,11 193,5 1,0-148,11 63,-3-160,-1 306,-2 0,0 2,-1-1,-12-33,-3-13,12 31,3 2,1-1,1 0,2-41,0 36,0 1,-2 0,-8-46,-3 18,-20-83,29 143,2 16,1 19,13 213,1-28,-9-131,21 144,-15-123,-8-77,1 1,0-1,1 0,8 31,4 3,-3 2,7 94,-17-135,3 49,-4-48,0 0,1 1,5 21,35 194,-33-190,18 56,-15-60,13 71,-23-102,1 0,0-1,7 18,-9-27,6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5:02.154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4:42.94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4843,'5'-14,"-1"1,0-2,0 1,4-28,-2 1,84-432,-31-5,-55 391,6-67,5 43,24-242,-25 97,18-263,-26 479,0 2,3-1,19-56,-8 26,66-206,5-24,-12-45,-53 212,-7 0,9-185,-26 295,2 0,-1 2,2-2,2 1,-1 1,1-1,16-32,-11 28,-2-2,0 1,12-54,-3-31,-12 89,-7 22,0 0,1 0,-1 0,0 0,0 0,0 0,0 0,0 0,0 0,1-1,-1 1,0 0,0 0,0 0,0 0,1 0,-1 0,0 0,0 0,0 0,0 0,0 0,1 0,-1 0,0 0,0 0,0 0,0 1,1-1,-1 0,0 0,0 0,0 0,0 0,0 0,0 0,1 0,-1 0,0 1,0-1,0 0,0 0,0 0,0 0,0 0,0 2,0-2,11 36,17 134,-18-99,2-1,38 124,-31-139,12 60,-27-98,-1 0,0 0,-1 1,-1-1,0 1,-1 0,-1-1,-3 22,4-37,0 0,-1 0,1 0,-1 0,1 0,-1 0,0-1,1 2,-1-2,0 0,0 2,0-2,0 0,0 1,0 0,-1-1,1 0,0 0,-1 0,-1 2,2-3,0 0,-1 0,1 0,0 0,0 0,0 0,0 0,0 0,0 0,0 0,0 0,0-1,0 1,0-2,0 2,0-1,0 1,0-1,0 1,0-1,0 0,1 1,-1-2,0 1,1 0,-1 1,0-1,1 0,-1-1,1 1,-1 0,0-3,-4-9,-1-2,1 1,1 0,0-1,-2-19,-4-15,-1 2,6 24,0 0,-14-38,19 60,-1 0,1 0,-1-1,1 1,0 0,-1 0,0 0,1 1,-1-2,1 1,-1 0,0 1,0-1,1 0,-2 1,1-2,0 2,0-1,0 1,1-1,-1 1,0 0,0-1,0 1,-1 0,0 0,1 0,0 1,0-1,0 1,0-1,0 1,0-1,0 2,0-1,0 0,0-1,0 1,0 0,0 1,0-1,1 0,-2 1,-2 7,-1 1,1-2,0 2,-3 14,-47 216,39-171,10-41,-1-2,-12 40,18-66,0 0,0 0,0-2,0 2,0 0,0 0,0 0,0 0,0 0,0 0,0 0,0 0,0 0,-1 0,1 0,0-1,0 1,0 0,0 0,0 0,0 0,0 0,0 0,0 0,0 0,0 0,-2 0,2 0,0 0,0 0,0 0,0 0,0 0,0 0,0 0,0 0,0 0,-1 0,1 0,0 0,0 0,0 0,0 0,0 0,0 0,0 0,0 0,0 0,0 1,0-1,-1 0,1 0,0 0,0 0,0 0,0 0,0 0,0 0,0 0,-3-18,1-25,4 21,1-1,1 1,0 1,1-1,1 0,11-29,8-28,-20 62,-4 10,0-1,1 1,0 1,1-1,-1 0,2 0,-1 0,1 1,4-7,-8 12,1 1,0-2,0 2,0-1,0 1,0-1,0 1,0 0,0-1,0 1,1 0,-1 0,0 0,0 0,0 0,0 0,0 0,0 0,0 0,0 1,0-1,1 0,-1 1,0-1,0 0,0 1,0 1,0-2,0 1,0-1,0 1,0 0,-1 1,1-1,0-1,-1 1,2 3,3 3,0 0,0 0,7 19,45 131,-30-79,62 189,-72-208,-2 2,12 96,-20-12,-1-10,-3-116,-1 2,2-2,0 0,13 35,42 77,-38-91,-3 0,16 51,-23-55,-6-19,-1 0,2-1,-1 0,2 0,0 0,1-2,11 20,-20-39,1 0,-1 0,0 2,1-2,0 0,0-6,-1-2,-15-132,7 87,-1-98,12 135,1 30,2 37,-3 27,-2-47,0 2,2 0,1-2,1 1,11 45,-8-39,-1 1,-1 0,0-1,-1 56,-3-62,1 307,-1-26,5-248,1 0,2 0,32 109,10 54,-18 46,-29-241,0-1,2-1,0 1,2 0,16 35,1 7,-15-31,-2-1,-1 2,5 54,10 58,-18-134,0 0,1-2,2 2,-1-1,0 0,14 22,-13-27,-2-5,-1 1,0-1,-1 2,1-1,3 12,-7-18,1 1,-1 0,0-1,1 0,-1 2,0-2,0 1,0 0,0-1,0 1,0 0,-1 0,1-1,0 0,-1 2,1-2,-1 0,1 2,-1-2,0 0,1 0,-1 0,0 2,0-2,0 0,0 0,0 1,0-1,0-1,0 1,0 0,0 1,-2-1,-4 2,1 1,-2 0,1-2,-1 2,1-3,0 1,-2-1,-7 1,-69-4,50 1,-125-11,-28 0,147 10,1-2,-40-12,40 8,1 2,-49-1,-606 9,692-2,-1 0,0 0,1-1,-1 1,1-1,-1 1,1-2,-1 1,1 0,0 0,-2 0,2-1,0 1,0-1,-3-2,4 2,0 0,-1 0,1 1,0-2,0 2,0-1,1-1,-1 1,0 1,1-2,-1 1,1 0,-1-1,1 1,0-1,0 1,0 1,0-2,0 1,0-1,1 1,0-3,2-11,1 2,0-1,1 2,0-1,2 0,8-16,54-76,-37 60,-29 40,-1-1,1 1,-1 0,0-2,0 1,0 1,-1-1,0 0,0-1,-1 2,1-1,-1 0,-1-11,1 9,-1-22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5:08.51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493 413,'-13'69,"-28"213,22 14,14-253,-16 69,5-31,-7 38,10-53,2 0,1 2,0 80,11 265,-2-396,0 0,-5 24,-2 21,7 369,3-391,13 64,-8-67,-2 1,2 46,-7 7,-5-1,-16 113,15-140,-1 70,-3 32,5-92,2 96,4-110,-1-55,0-2,0 2,0-1,1 1,-1-2,1 2,0 0,0-2,0 2,0-2,0 2,1-2,-1 2,1-2,-1 1,2-1,1 4,0-2,-1-2,1 2,0-2,0 2,-1-2,2-1,-1 2,1-1,8 2,6-1,2 0,-1-1,41-3,-38 0,81-9,15 1,-102 10,-2 0,1 0,0 3,0-1,26 12,-20-4,0 2,-1 0,22 19,-26-19,0 0,1-2,-1 0,2-1,35 14,-44-22,0 1,0-2,-1 1,1-2,16 0,-23 0,0-1,0 1,-1-1,1 1,1-1,-1-1,-1 1,1 0,-1-1,1 0,-1 0,1 1,-1-2,0 1,0 0,0-1,0 1,0-1,0 1,-1-1,1 0,-1 0,2 0,-1-3,3-12,0 1,-2-1,1 0,-2-2,0 2,-1 0,-1-1,0 1,-5-37,5 55,1-1,-1 1,-1-1,1 1,0 0,0-1,0 1,0-2,0 2,0 0,0-1,0 1,-1 0,1-1,0 1,0 0,0-1,-1 1,1 0,0-2,0 2,-1 0,1 0,0-1,-1 1,1 0,0 0,-1 0,1-1,-1 1,1 0,0 0,-1 0,-9 12,-6 27,-46 218,52-213,-3 21,2 0,2 3,3-2,3 0,5 119,5-142,1-1,2 0,16 45,11 52,-89-318,32 80,2-1,-10-194,22-204,7 425,-1 71,1-27,1 21,4 16,3 29,-1 2,-1-1,3 48,-1-18,10 205,-16-184,0-56,1-2,16 63,-11-57,8 60,-6-17,3-1,25 81,-17-74,17 116,-36-168,-1-2,-3 37,0-28,4 46,10 47,24 341,-35 68,-4-271,2-227,-8 59,6-84,-1 1,-2-1,1 0,-2-1,-10 26,10-33,0-1,-1-1,0 1,-1-1,0 0,0-1,0 1,-2-2,-11 11,-17 8,-42 24,52-34,-224 136,240-147,1-1,0 0,-1 0,1-2,-1 0,-1-1,-18 2,-6-4,-43-5,79 5,-20-4,2 1,-27-12,29 9,-2 1,2 1,-22-2,-256 4,169 5,131-4,0 1,0-2,2 2,-2-2,0 1,0 0,0-2,-1 1,1-1,0 0,0 0,0 0,-1-1,0 0,0 0,0 0,0-1,-1 0,8-8,-4 0,-1 1,0-2,0 1,-1 0,-1-2,2 1,1-19,20-147,-10 55,-5-1,-9 85,1 1,13-59,39-97,-29 109,26-141,-40 163,1 0,38-112,-49 173,-1-1,0 0,0 0,0 1,1 0,-1 0,6-7,-8 11,0 0,1-1,-1 1,1 0,-1 0,0-1,1 1,-1 0,1 0,-1-2,1 2,-1 0,1 0,-1 0,0 0,1 0,-1 0,1 0,-1 0,1 0,-1 0,1 0,-1 0,1 0,-1 0,1 2,0-2,0 1,1 0,-1 0,0 1,-1-1,1 0,0 0,-1 0,1 1,-1-1,1 0,-1 1,0 0,1-1,-1 2,3 17,-1 0,0 0,-2 35,-1-39,0-2,2 1,-1 1,2-2,-1 1,2-1,-1 1,8 20,-4-17,1-3,-1 2,1-2,0 0,12 18,-4-10,-12-16,1-1,-1 0,1 0,1-1,-1 1,1-1,0 0,-1 0,1 0,12 5,-16-10,0 2,0-2,1 0,-1 0,0 1,1-1,-1 0,0 0,0-1,1 1,-1 0,0 0,1-2,-1 2,0-1,0 1,0-1,1 1,-1-1,0 0,0 1,0-2,0 1,0 0,0 0,0 0,0-1,-1 1,1 0,1 0,-2 0,1-1,0 1,-1-1,1-1,3-8,-1-1,0 1,3-20,-4 20,-2 8,1-1,0-1,0 2,0-1,0 0,1 1,-1-1,4-6,-4 9,-1 1,1 0,-1-1,0 1,2 0,-2-1,1 1,-1 0,1 0,-1-1,1 1,-1 0,1 0,-1 0,1 0,-1-2,1 2,-1 0,1 0,-1 0,1 0,-1 0,2 2,-1-2,0 1,1-1,-1 1,0 0,0 0,1-1,-1 2,0-1,0 0,0 0,0 0,1 4,6 9,0 0,-1 2,-1-2,8 31,9 19,28 46,106 166,-120-214,-23-37,-2 2,-1 0,1 0,11 52,-12-39,2 18,-11-47,0 1,1-2,0 3,0-3,1 1,6 12,-7-17,0-1,-1 1,-1 0,1-1,0 1,-1 0,0 0,0 0,-1 0,1 0,-1 0,-1 10,3 33,-1-44,0 0,1 0,0 0,0 0,0-1,0 1,0 0,1 0,0-1,1 0,-1 0,4 5,44 39,-32-35,0 0,0-2,1 0,27 11,88 23,-105-39,0 0,1-3,0-2,0 1,41-7,-55 1,0 1,-1-3,32-14,-33 13,-1 1,1 1,1 0,29-4,81 10,16-2,-138 1,-1-2,0 1,0 1,1-1,-1-1,1 0,-1 1,0-1,-1-1,1 2,0-1,0-1,-1 0,1 0,-1 1,0-2,0 2,0-2,0 1,0 0,-1 0,2-1,-2 0,1 1,-1-1,0-1,0 2,0-6,2-8,-1 0,-1 0,0 0,-1 1,-1-24,-3 6,-1 0,-3 1,1 1,-2-1,0 1,-2 1,-21-41,0-11,-36-138,58 171,1 1,2-2,-2-88,2 27,-25-421,-1 203,6 95,14-432,15 423,-4 178,-16-120,-13 26,18 103,-10-79,2-208,18 318,0 1,0 0,-11-41,-29-70,40 127,-27-104,11 36,7 20,2-1,2-1,-3-109,2 22,4 54,-5-39,7 116,0 0,-2 1,0-1,0 2,-9-18,-4-11,-109-316,116 316,2-3,0 1,-4-67,-7-40,11 101,-4-27,-32-106,30 132,-13-95,4 20,8 54,-45-123,34 121,3-4,-23-110,-9-162,52 323,4 27,0 0,0 0,0 0,0 0,0 0,0 0,0 0,0 0,0 0,0 0,0 0,-1 0,1 0,0 0,0 0,0 1,0-1,0 0,0 0,0 0,0 0,0 0,0 0,0 0,0 0,0 0,0 0,0 0,-1 0,5 44,4-1,2-1,2 1,0-1,3-1,1-1,1-1,2-1,24 37,-32-54,-1-1,0 2,-2 0,0 1,-1-2,-1 3,0-1,-1 2,2 34,-2 22,-6 120,-1-106,2-62,-1 0,-2 0,0-1,-15 62,18-94,0 2,0-1,-1 0,1 0,0 1,-1-1,1 0,0 0,-1-1,1 1,-1 1,1-1,-1-1,0 1,1 0,-1-1,0 1,1 1,-1-2,0 1,0-1,0 0,0 1,-1 0,1-1,0 0,0-1,0 1,0 0,0 0,0-1,0 1,0-1,0 1,0-2,0 2,0-1,0 1,0-1,0 0,1 1,-3-4,-3-4,0-1,0 0,-9-20,1-4,1-1,1-1,-11-49,-15-115,35 179,1 14,1 8,-1 16,1 30,4 90,21 157,-17-240,-4-19,1 0,2 0,9 35,0-11,-4 0,-2 0,6 93,-13-118,4 11,1-1,2 1,16 46,-17-62,-5-19,3 13,14 34,-11-32,12 47,0 3,-2-15,20 121,-27-117,29 97,17 48,-48-166,20 72,-5-23,-2 2,17 154,-9 2,-28-220,0-3,1 1,2 0,0-1,3 0,0 0,15 36,-18-52,-1 0,-1-1,-1 1,1 1,-1-1,1 15,4 78,-4-41,18 159,-18 13,-5-149,1-605,0 500,2-73,-1 84,0-2,0 2,0-1,1 0,0 1,0 0,0 0,6-11,-8 18,0 0,0 0,0 0,0 0,0-2,1 2,-1 0,0 0,0 0,0 0,0 0,0 0,0-1,0 1,0 0,1 0,-1 0,0 0,0 0,0 0,0 0,0 0,1 0,-1 0,0 0,0 0,0 0,0 0,0 0,1 0,-1 0,0 0,0 0,0 0,0 0,1 0,-1 0,0 0,0 0,0 0,0 0,1 0,3 10,-1 13,-2 6,-1 1,-2-1,-5 39,0-8,-8 79,-8 146,22-249,-1-20,2-1,-1 0,2 1,0-1,0 0,1 1,0-2,5 16,-7-29,0-1,1 2,-1-2,0 1,0-1,1 1,-1-1,0 1,1-1,-1 2,0-2,1 1,-1-1,1 0,-1 1,1-1,-1 0,1 1,-1-1,1 0,-1 1,1-1,-1 0,1 0,-1 0,1 0,0 0,-1 0,1 0,-1 0,1 0,-1 0,2 0,0-1,-1 1,1-1,1 0,-1 0,-1-1,1 0,-1 1,1-1,-1 0,2-2,4-6,-1 0,0-1,6-12,-2-2,-2-1,0 0,-2-1,1 1,-3-2,3-29,-6 35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5:20.18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239 1,'0'707,"0"-705,0 2,0-2,0 0,-1 1,1-1,0 1,-1-1,-1 4,-4-2,-5-16,0-5,3-3,-1 2,2-1,0 0,0-1,1 0,2-1,0 1,0-1,2-1,0 2,2-44,1 133,0-43,-2 41,0-59,0 1,0-1,-1 1,1-1,-2-1,1 2,-2-2,1 1,-4 8,-30 41,35-53,-1-1,1 1,-1-2,0 2,0-2,0 1,0 0,-1 0,0-2,1 1,-1 1,-6 0,9-3,0 0,0 0,0 0,0 0,0 0,-1-1,1 1,0 0,0-1,0 1,0-1,0 1,0-1,0 1,0-2,0 1,1 1,-1-1,-1 0,1-1,0 2,1-1,-1 0,0 0,1 0,-1-1,1 1,-1 0,1 0,0 0,-1-3,-6-44,7 44,-4-56,8-120,-3 169,1-1,0 1,0 0,1 0,0 0,2 2,-2-2,2 1,-1 0,1 1,7-11,7-6,1-1,28-26,-36 40,-2 2,-1 0,1-1,-1 0,-1-1,0-1,-1 1,1-1,7-24,-15 36,1-2,0 1,0 0,0 1,1-2,-1 2,0-1,1 0,-1 0,1 1,0-1,1 1,-1 1,0-2,0 1,0 1,4-4,-3 5,0-1,0-1,0 2,0 0,0 0,0 0,1 0,-1 0,0 2,0-2,0 1,0 0,0 0,0 0,3 3,13 5,-2 0,1 3,28 23,-43-32,-1 0,1 0,-1 0,0 1,0-2,-1 2,1 0,0-1,-1 1,0 1,1-2,-1 1,-1 0,2 0,-1 0,-1 8,1 9,-1-1,-4 26,1-4,4-26,0-1,0-1,2 1,-1-1,1 1,9 26,37 81,-11-33,12 27,-32-76,-1 0,18 59,-18-27,-11-43,1 0,19 50,-19-60,0 0,-1 2,-1-2,0 2,-2-1,3 35,-5 128,-1-19,5-110,1-2,24 92,-21-109,-3-14,-1-2,0 2,1 21,-4-27,1-2,0 0,1 0,0 0,0 0,10 17,-7-13,0-1,-2 1,6 21,34 212,-37-199,1 0,23 69,-28-107,0-3,1 3,8 11,1 5,-6-14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5:24.20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330 362,'32'2,"-18"-2,0 1,-1-1,1-1,18-5,-31 6,-1 0,0 0,1 0,-1 0,0 0,1 0,-1 0,0 0,1 0,-1-2,0 2,1 0,-1 0,0 0,1-1,-1 1,0 0,0-1,1 1,-1 0,0 0,0-1,0 1,1 0,-1-2,0 2,0 0,0-1,0 1,0-1,0 1,0 0,0-1,0 1,0 0,0-1,0 1,0-2,0 2,0 0,0-1,0 1,0 0,0-1,-1 1,1 0,0-1,0 1,0 0,-1-1,1 1,0 0,0 0,-1-2,-20-22,16 19,-16-19,-1-1,2 0,2-3,-20-34,37 60,0 1,0-1,0 0,1 1,-1-2,0 2,1-1,-1-1,1 2,-1-1,1-1,0 2,0-1,0-1,-1 2,2-1,-1-1,0 2,0-2,1 1,-1 1,0-2,1 1,0 1,-1-2,3-1,-1 1,0 0,1 0,-1 1,1-1,-1 2,1-1,0-1,1 2,-1 0,0-2,0 2,0 0,4 0,-5 0,1 1,-1-2,0 1,1 0,-1 0,0 0,1-1,0 1,-1-1,0 1,0-2,-1 2,1-2,0 1,2-3,-4 5,0-1,0 1,0-1,1 1,-1-1,0 1,0-2,0 2,0-1,0 1,0-1,0 1,0-1,0 1,0-1,0 1,0-2,0 2,0-1,-1 1,1-1,0 1,0-1,-1 1,1-1,-1-1,0 1,0 0,-1 0,1-2,-1 2,0 1,1-1,-1 0,0-1,1 1,-1 1,-4-1,2 0,0-2,-1 3,1-1,-1 0,1 1,0 0,-2 0,2 1,-1-1,1 1,0 1,-1-1,1 0,-9 4,6 1,0-1,-1 1,2 1,-1-1,-1 1,-7 14,12-18,-9 11,1-1,0 2,1 0,0 1,1 0,1 1,1-1,-8 22,10-22,-1 1,0-2,-1 1,-1 0,-11 16,-3 1,-28 31,41-52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5:34.617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1213,'43'-56,"-2"-2,-3-2,51-102,-77 138,1-4,0 0,-1-1,15-55,-21 58,0 1,1 1,1 0,0-1,3 1,17-33,-8 29,1 0,2 1,29-27,-44 48,0 1,-1-1,1 2,-1-1,2 2,11-4,29-18,-30 12,-15 8,1 2,-1-1,1 0,0 2,0-2,0 2,0 0,0-1,0 2,10-3,-15 4,1 0,-1 0,1 0,-1 0,1 2,-1-2,0 0,1 1,-1-1,0 0,1 0,-1 1,0-1,1 1,-1-1,0 0,0 1,1-1,-1 2,0-2,0 0,0 1,0-1,1 1,-1-1,0 1,0-1,0 1,0-1,0 2,-2 19,2-17,-10 47,0-1,-2 0,-2-1,-39 92,30-74,16-47,0-1,-13 30,20-47,-1-1,1 0,-1 0,0 0,1 1,-1-1,0 0,-1 0,2 0,-1 1,0-2,0 1,0 0,0 0,0-1,0 1,0-1,-1 2,1-2,0 1,-1-1,1 0,0 0,0-1,0 1,1 0,-1-2,0 2,0-1,1 1,-1-1,0 1,1-1,-1 0,1 1,-1-2,1 1,-1 1,1-1,-1 0,1 0,-1 1,1-4,-4-7,2 0,-1-1,-2-18,5 29,-5-48,1 0,3 1,1-2,2 2,2-1,16-86,-12 110,-4 24,-2 14,-3 277,0-271,-2 0,0 1,0-1,-2 0,0 1,-2-2,1 0,-1 0,-15 27,22-44,-2 0,2 0,-1 1,1-1,-1-1,0 1,1 0,-1 0,0 1,0-2,1 1,-1-1,0 1,0 0,0-1,0 1,0-1,0 0,0 2,1-2,-1 0,0 0,0 1,-2-1,2-1,0 1,0-2,0 2,1-1,-1 1,0-1,0 0,0 1,1-1,-1-1,0 1,1 0,-1 0,1 1,-1-1,1-1,-1 1,1 0,-1-1,-1-7,-1 1,1-1,1 1,0-1,0-15,3 0,1-1,2 0,0 1,10-34,1-1,-3 0,2 1,4 1,0 0,3 3,48-88,-66 133,2 1,-1-1,1 2,7-9,2 3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5:40.268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1,'1'2,"1"2,-1-2,1 1,0-1,0 2,0-2,0 1,0-2,4 5,5 5,12 24,1 1,-2 0,-2 3,28 70,-35-83,0 0,1-1,2-1,0-1,28 31,29 42,-43-50,3-3,1 0,1-2,2-3,1-2,45 35,-60-55,-2 0,2 0,-1-3,38 19,-47-26,0 0,1 2,-1 1,-1-1,1 2,-1-1,-1 2,1 1,-2-1,0 2,-1-1,13 22,-21-32,0-2,-1 1,1 0,-1 0,1 0,-1-1,1 2,-1-1,0 0,1 0,-1 0,0 1,0-1,0 0,0 0,1 0,-1 1,0-1,-1-1,1 1,0 0,0 0,0 1,-1-1,1 1,-1-1,0 1,0-1,0 0,0 0,-1 1,1-1,0-1,0 1,0 0,-1-1,1 1,0-1,-1 0,1 2,-2-2,-11 2,2-1,0-1,-17-1,17 1,-47 0,-48-2,91 0,-1 0,2-2,-1 1,-22-11,-115-41,25 11,113 38,-1 0,1-2,1 1,-19-15,29 18,-1-1,0 1,0-1,1 0,0 0,1-1,-1 1,1-1,0 0,0 0,0 0,1-1,0 1,-1 0,-1-9,2 3,0 0,0 1,1-1,0 0,1 0,0 0,3-18,-3 26,0 2,1-1,0 1,-1-1,1 1,0-2,0 2,0 0,1-1,-1 2,1-2,0 1,-1 0,1 0,3-4,-3 5,0 0,1 0,-1 0,0 1,0-2,1 2,-1-1,1 1,-1 0,0 0,2 0,-2 0,1 0,-1 0,0 1,1-1,-1 2,4 0,4 3,0 0,0 1,-1 0,10 8,-13-9,-1 0,1 0,0 0,0-2,0 1,1-1,0 0,-1-1,1 1,-1-1,2-1,7 2,-12-4,-1 1,1-2,0 1,0 0,0 0,0-2,0 2,0 0,-1-2,1 1,-1 1,0-2,1 1,-1-2,0 2,0 0,0-1,-1-1,1 2,-1-2,1 1,-1 0,0 0,0-1,1-4,1-1,0 1,-2-1,1 0,-1 0,-1 1,1-2,-1 2,-1-2,-1-11,-1 1,-1 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5:52.235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2624,'41'-20,"1"3,53-14,-27 8,-19 7,133-55,-136 50,-25 13,0-3,-1 0,0 0,-1-2,1-1,25-25,7-21,45-64,-67 85,-1 3,3 1,40-34,47-33,-96 82,0 2,41-24,18-15,54-53,-131 105,0 1,0-3,0 1,-1 0,0 0,0-1,1 1,3-12,19-62,-18 56,19-74,-17 60,0 0,2 1,32-65,-27 67,-6 10,3 1,-1 1,21-27,15-10,-12 13,58-55,-82 88,-1-2,1 0,-2 1,13-22,39-77,-24 38,-24 47,-2-3,0 1,9-37,18-44,-9 58,-27 46,1 0,-1-1,0 1,-1-1,0 0,0-1,-1 2,4-20,-5 19,4-23,-6 32,1 0,-1-1,0 1,0 0,0 0,1-2,-1 2,0 0,0 0,2-1,-2 1,0 0,0 0,1 0,-1-1,0 1,1 0,-1 0,0 0,0 0,1 0,-1 0,0 0,1 0,0 0,10 10,0 5,73 107,-69-97,-3-3,0 4,16 39,-8-9,29 61,-26-67,-18-35,0-2,1 2,1-2,0 0,1-1,0 0,1 1,17 17,-8-11,1 2,-1 0,23 40,-5-11,-24-33,1-2,-3-1,1 2,-1 0,0-1,-2 2,14 35,-15-25,1-2,0 2,2-2,1-1,0 1,27 40,-29-52,1 0,1-1,-1 2,1-3,1-1,0 1,15 10,-14-12,-1 2,1 1,-1 0,-1 2,-1-1,1 2,-1-1,11 21,10 16,48 86,-25-37,-7-4,-1 0,-40-86,1 0,-1 0,1-2,0 2,1-2,14 13,-2-5,36 21,-48-32,1 0,1-2,-1 0,0 0,0 0,1-2,10 1,159 18,-132-9,-33-8,2 0,22 1,5-2,145-5,-86-17,109 18,-206 2,0-1,0 0,1 0,-1 0,1-2,-2 1,1-1,0 1,0 0,-1-2,1 0,-1 1,6-6,3-6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5:55.343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1 510,'62'-80,"-22"23,62-119,-93 163,-2-1,2 1,-1 0,1 1,19-19,57-45,-75 69,11-11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6:00.523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111 1,'4'1,"0"0,0 1,0 0,0 0,8 6,-3-3,18 10,-1 2,0 1,-1 2,37 36,-7-10,-43-36,0 0,1 0,-2 1,11 13,-14-14,11 15,1 2,-2 0,0 2,16 35,-24-44,0 1,2-3,1 1,-1-1,18 17,17 26,-21-24,59 67,-39-48,-37-43,2 0,0-1,0 0,16 12,22 19,-32-28,30 20,-40-30,1-1,-1 1,2-3,-1 2,0-2,0 1,14 0,19-2,-30-1,-1 0,21 4,-31-4,0 0,1 0,-1-1,0 1,0 0,0 0,0 0,0 0,0 1,0-1,1 0,-1 0,0 0,0 0,0 0,0 0,0 0,0 0,0 0,0 0,0 0,1 0,-1 0,0 0,0 0,0 0,0 0,0 1,0-1,0 0,0 0,0 0,0 0,0 0,0 0,0 0,0 0,0 0,0 1,0-1,0 0,0 0,0 0,0 0,0 0,0 0,0 0,0 2,0-2,0 0,0 0,0 0,0 0,0 0,0 0,0 0,0 0,0 0,0 1,0-1,0 0,0 0,-1 0,1 0,0 0,0 0,-12 8,-16 6,-1-8,0-2,0-1,0-1,-48-5,9 0,-27 2,-168 2,231 3,-53 14,57-11,2-1,-2-2,-30 1,48-4,0 0,0 0,-1 2,1 0,-16 7,-29 8,23-14,-56-2,78-2,-16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6:06.410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521 712,'-20'0,"1"2,0 0,0 0,0 3,1 0,-1 1,1 1,0 1,0 1,1 1,0 1,0 0,1 1,-20 20,34-29,-11 10,-28 21,37-32,1 1,0-1,0-1,-1 2,1-2,0 0,-1 0,1 1,0-1,-1 0,0-1,0 0,1 0,-1 0,-6-1,9 1,1 0,-1-1,0 1,1 0,-1-2,1 2,-1-1,1 1,-1 0,1-1,-1 0,1 1,0-1,-1 1,1-2,0 2,-1-1,1 0,0 1,0-1,-1 0,1 1,0-2,0 1,0 1,0-1,0 0,0 1,0-2,0 1,0 1,1-1,-1 0,0 1,0-1,1-1,-1 2,0-1,1 1,-1-1,0 1,1-1,0 0,18-33,-9 24,-1 0,0 2,0 0,2-1,-1 2,21-10,-18 10,-1-2,1 1,-1-2,16-15,-1-5,35-53,-58 77,0-1,0 0,-1 0,0-2,-1 2,1-1,0 0,-2 0,1-1,0-12,0-10,-3-46,0 42,-1-37,2 87,-1 7,-5 43,4-56,0-1,0 1,-1-1,0 1,0-2,0 1,-1 0,-6 10,6-11,-25 34,28-40,0 2,0-2,0 0,0 0,0 0,0 1,0-1,-1 0,1 0,0-1,-2 1,2 1,-1-2,1 1,-1-1,1 0,-1 1,1-1,-1 0,1 0,-3 0,3 0,0-1,1 1,-1-1,0 1,0-2,1 1,-1 1,0-1,1 0,-1 0,0 1,1-2,-1 1,1 0,0 0,-1 0,1-1,0 1,-1 1,1-1,0 0,0 0,0-1,0 1,0 0,0-3,3-31,2 7,2 1,0 0,1 1,3 0,-1 1,24-43,-14 25,0-2,25-89,-45 132,1 0,-1 0,1 1,-1-1,1 0,-1 1,1 0,0-2,0 2,-1 0,1 0,0-1,1 0,-1 2,-1 0,0 0,1 0,-1 0,0 1,1-1,-1 0,0 0,1 1,-1-1,0 0,0 0,2 2,-2-2,0 0,0 1,0-1,0 0,1 1,-1-1,0 0,0 1,0-1,0 0,0 1,0-1,0 0,0 2,0-2,0 1,3 52,-3-52,1 64,0 5,-9 106,6-166,0 0,-1 1,0 0,0-1,-1-1,0 1,0 0,-1-1,0 0,-2 0,2 0,-8 6,-7 7,1 0,-44 32,49-43,0-1,-1-2,-18 8,-10 6,40-20,0 1,0-1,0 0,0 2,0-2,1 2,-1 0,1-2,-1 2,0 1,1-2,1 1,-1-1,0 2,1-1,0 1,0-2,0 2,0 0,0 6,-1 11,0-1,2 2,2 22,-1-12,0 8,-2 0,-10 75,7-95,-2 2,1-1,-2 0,0-2,-1 2,-17 31,21-45,-28 45,30-50,-1 0,1 0,0 0,0-1,-1 1,0-1,1-1,-1 2,0-2,-1 1,1-1,1 1,-2-1,-3 1,13-11,8-6,-4 9,0 0,0 0,1 1,-1 0,1 2,-1-1,2 2,18-3,98 1,-94 5,323 36,-130-14,-66-10,-121-6,-1 2,42 16,16 5,-49-15,55 26,35 9,-76-33,0-3,2-5,108 2,-164-11,1 1,-1 1,0-1,2 1,-2-1,0 3,15 6,-10-3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5:03.82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6:10.073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1 169,'472'0,"-458"1,-1 1,0 0,1 2,21 8,-20-6,1-2,26 5,-23-7,0-2,1 0,-2-1,2-1,-1-2,0-1,30-10,-32 9,-1 0,-1-1,2 0,-2 0,23-17,-14 8,0 2,26-13,-1 3,-25 12,51-17,-61 24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6:12.460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1,'3'0,"1"1,-1 0,1 1,-1-1,1 1,-1-1,1 2,-1-1,0 1,3 3,3 1,85 70,-38-27,-36-37,-1-1,2-1,-1 0,1-3,34 12,43 17,-77-25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6:14.078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1:47.149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1,'6'7,"-2"0,1 1,0-1,-1 1,0 0,0 0,2 11,17 65,-19-65,15 89,-2 0,3 145,-17-201,6 578,-11-387,3 348,-3-561,0 0,-7 36,3-33,-1 45,6 5,1-35,-11 91,1-37,3 2,7 157,2-119,-2 1762,1-1875,1 0,1 0,11 50,29 81,-21-82,35 102,-33-105,36 152,-54-192,-1 1,1 0,3 0,19 59,-26-91,1 2,1 0,-2-1,2 1,-1-1,0 0,1 0,0 0,0-2,0 2,0-1,2-1,-2 1,1 0,0-2,-1 0,1 1,0-1,1 1,0-2,-1 0,0 0,1 0,-1-1,0 2,1-4,0 2,5-1,-1-1,-1 1,1-3,-1 2,0-2,0-1,0 0,0 0,-1-1,0 2,0-4,0 2,0-1,-1 0,0-2,9-11,-5 1,0-2,-1-1,1 1,-2-1,10-41,-5 11,9-78,12-290,-34 418,-1-301,-1 292,-1 0,0 0,-1 2,0-2,-5-12,-3-10,-10-39,3-2,3-1,-13-127,27 176,1-1,1 2,7-44,18-79,-25 144,54-296,-45 226,-2-3,-2-77,-7 110,-2 2,-1 0,-11-51,-38-121,51 209,-30-112,-35-144,54 186,4-1,-3-134,9 107,-3 2,-5-1,-29-139,19 79,7 42,9 72,0-96,5 143,0-34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1:53.15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498 0,'4'94,"21"141,-13-135,-6-50,10 80,1 144,-16-181,-4 219,-2-270,-1-1,-2-1,-11 41,-11 55,16-40,3-1,-1 147,14-129,-3 121,0-222,-1 2,0-2,-1 0,0 0,0-1,-1 1,0-1,-1 1,-8 12,-7 11,-35 44,41-60,4-6,-1 0,0 1,0-2,-1-1,0 0,-27 18,32-26,0 2,-1-1,0-2,0 0,1 1,-1-1,0-1,0 1,0-1,0-1,0 0,-1-1,1 1,1-2,-9-2,11 2,-1 0,2 1,0-2,-1 1,1-2,0 2,0-2,0 2,0-2,0 1,0-2,1 1,-4-7,2 4,1 0,0-2,1 1,0-1,-1 1,1 0,-2-15,0-10,2 2,1-1,2-55,0 81,0-63,0-8,3 0,17-110,-7 85,5-159,-17 227,5-25,17-92,-12 80,7-84,-8 53,-4 26,-4 43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1:55.786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1:57.567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1:59.305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00.542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01.752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5:06.185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03.052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04.583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06.21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08.296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187 884,'13'-191,"1"35,-14 132,1 0,-7-42,5 57,0 2,-1 0,0 0,0-1,0 1,-1 0,1 0,-2-1,1 2,-1-1,1 1,-10-10,1 2,1-1,0 1,1-2,1 0,0-1,-14-34,-43-88,51 100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10.573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11.932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15.610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19.349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21.087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22.230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5:07.792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23.686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25.25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0,'4'5,"7"2,5-1,4 5,5 0,1 3,0 0,1-3,1-3,-2-3,1-3,0-1,0-1,-2-1,6 1,1 5,0 1,-7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26.600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27.615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29.882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31.713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32.704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34.77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1489,'4'-20,"6"-50,7-64,3-26,4-26,-2 7,-6 14,-6 18,-3 25,-4 27,-2 25,-1 20,-1 11,0 9,0 8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35.20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36.160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5:09.622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4:14.40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728 1,'-2'33,"-1"-1,-1 1,-13 48,-5 48,18 14,4-98,-7 65,1-73,-19 68,14-67,-8 53,16-71,-21 180,17-105,-31 167,34-238,1-1,0 33,3-36,-1 2,-2-1,-5 28,-44 117,36-119,0 1,-16 80,8 13,-43 146,57-244,-10 74,13-70,-93 561,77-447,-9 221,31-222,-4 54,-2-168,-2-1,-1 0,-18 53,17-63,-1-8,3-21,8-6,1-2,-1 2,1 0,-1-1,1 1,-2 0,2-1,-1 1,1-1,0 1,-1-1,1 1,0-2,-1 2,1-1,0 1,-1-1,1 1,0-1,0 1,0-3,-5-21,2 0,0-1,1 0,1 0,3-30,-2 13,1-11,3 1,1 0,1 1,21-75,-17 75,-1 2,-3-2,2-88,-3 80,21-109,-10 73,68-466,-63 403,-13 82,22-94,-23 135,-1-1,5-67,-10-74,1 18,-1 144,1 0,0 0,1 1,1-1,0 1,8-19,11-39,-10 17,-1 14,-2-1,-2 0,6-82,-15-30,1-30,4 159,0 0,1-1,0 1,2 1,0-1,14-26,8-30,-8 18,-9 28,11-44,-9 16,-7 42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4:26.15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217 7,'-11'140,"7"-108,2 0,0 0,1 0,6 59,-3-83,0 2,0-2,1 1,1 0,-1 0,8 15,-9-20,1-1,-1 2,0-1,1-1,0 1,0-2,0 2,1-2,-1 2,0-2,1 1,-1-1,1 1,-1-2,5 3,-6-3,-1-1,0 0,0 0,0 0,0 0,2 0,-2 0,0 0,0 0,0 0,0 0,0-1,1 1,-1 0,0-2,0 2,0-1,0 0,0 1,0-1,0 0,0 1,1-3,-1 1,1-2,-1 2,1-1,-1 0,0 0,1 0,-1 0,-1 0,2-6,0-4,1 0,-2-1,-1-22,-3 14,0 2,-1-2,0 1,-1 1,-8-24,-1 1,13 38,-1 2,1-2,-1 1,1-1,-1 2,0-2,0 1,-1 1,1-1,-1 0,1 2,-1-2,0 1,-6-5,7 7,0 0,-1 1,1-1,0 0,0 1,0-2,-1 2,1 0,0-1,-1 1,1 0,0 1,0-1,-2 0,2 2,0-2,0 1,-1 0,1-1,0 1,0 0,0 1,0 0,0-1,-2 3,-3 3,-1-1,1 3,1-2,0 1,0 1,0-1,0 2,1-1,1 1,-7 16,6-10,1 0,-1 1,1-1,1 1,1 0,-1 20,3 38,1-45,-1-25,0-10,1-65,13-232,-11 278,-1 13,-1 1,0 0,0-1,-1-12,0 21,0 1,-1 1,1-1,0 0,-1 1,1-1,-1-1,1 2,0-1,-1 1,0-1,1 0,-1 1,1-1,-1 1,1 0,-1-2,0 2,1 0,-1-1,0 1,0 0,1 0,-1-1,0 1,1 0,-2 0,1 0,0 0,1 0,-1 0,0 0,0 0,1 0,-1 0,0 1,0-1,1 0,-1 1,0-1,1 0,-2 2,-2 0,1-1,-1 2,0-2,1 1,-1 1,-6 5,5-2,1 0,-1 0,1 2,-1-1,2-1,-1 2,0 0,0-1,2 1,-1-1,1 2,-2 9,3-7,0 0,1 0,0 0,0-1,1 1,0 0,1 0,0 0,3 12,4 5,0-1,1 1,1-1,2-2,0 0,1 1,2-2,-1-1,31 35,-11-19,0-3,49 40,-77-70,-1 0,0 0,-1 1,0 0,0 1,0-1,-1 1,1 0,-1 0,-1 1,0-1,0 2,0-2,-1 1,0 0,1 14,1 17,-1-1,-3 63,-1-57,-1 14,-17 115,5-80,13-82,-1-1,2 1,0 0,0-1,0 1,1 1,1-3,0 2,1-1,0 0,5 17,15 43,25 118,-34-127,-8-40,-1 0,-1 0,1-1,-3 2,0 0,-1 23,-5 33,-3 77,5-82,1-43,0-2,7 58,-2-63,6 46,19 72,-17-92,-3-1,9 94,15 94,-17-165,-10-48,-1 2,0-2,1 45,-31-347,11 193,5 1,0-148,11 63,-3-160,-1 306,-2 0,0 2,-1-1,-12-33,-3-13,12 31,3 2,1-1,1 0,2-41,0 36,0 1,-2 0,-8-46,-3 18,-20-83,29 143,2 16,1 19,13 213,1-28,-9-131,21 144,-15-123,-8-77,1 1,0-1,1 0,8 31,4 3,-3 2,7 94,-17-135,3 49,-4-48,0 0,1 1,5 21,35 194,-33-190,18 56,-15-60,13 71,-23-102,1 0,0-1,7 18,-9-27,6 16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4:42.94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4843,'5'-14,"-1"1,0-2,0 1,4-28,-2 1,84-432,-31-5,-55 391,6-67,5 43,24-242,-25 97,18-263,-26 479,0 2,3-1,19-56,-8 26,66-206,5-24,-12-45,-53 212,-7 0,9-185,-26 295,2 0,-1 2,2-2,2 1,-1 1,1-1,16-32,-11 28,-2-2,0 1,12-54,-3-31,-12 89,-7 22,0 0,1 0,-1 0,0 0,0 0,0 0,0 0,0 0,0 0,1-1,-1 1,0 0,0 0,0 0,0 0,1 0,-1 0,0 0,0 0,0 0,0 0,0 0,1 0,-1 0,0 0,0 0,0 0,0 1,1-1,-1 0,0 0,0 0,0 0,0 0,0 0,0 0,1 0,-1 0,0 1,0-1,0 0,0 0,0 0,0 0,0 0,0 2,0-2,11 36,17 134,-18-99,2-1,38 124,-31-139,12 60,-27-98,-1 0,0 0,-1 1,-1-1,0 1,-1 0,-1-1,-3 22,4-37,0 0,-1 0,1 0,-1 0,1 0,-1 0,0-1,1 2,-1-2,0 0,0 2,0-2,0 0,0 1,0 0,-1-1,1 0,0 0,-1 0,-1 2,2-3,0 0,-1 0,1 0,0 0,0 0,0 0,0 0,0 0,0 0,0 0,0 0,0-1,0 1,0-2,0 2,0-1,0 1,0-1,0 1,0-1,0 0,1 1,-1-2,0 1,1 0,-1 1,0-1,1 0,-1-1,1 1,-1 0,0-3,-4-9,-1-2,1 1,1 0,0-1,-2-19,-4-15,-1 2,6 24,0 0,-14-38,19 60,-1 0,1 0,-1-1,1 1,0 0,-1 0,0 0,1 1,-1-2,1 1,-1 0,0 1,0-1,1 0,-2 1,1-2,0 2,0-1,0 1,1-1,-1 1,0 0,0-1,0 1,-1 0,0 0,1 0,0 1,0-1,0 1,0-1,0 1,0-1,0 2,0-1,0 0,0-1,0 1,0 0,0 1,0-1,1 0,-2 1,-2 7,-1 1,1-2,0 2,-3 14,-47 216,39-171,10-41,-1-2,-12 40,18-66,0 0,0 0,0-2,0 2,0 0,0 0,0 0,0 0,0 0,0 0,0 0,0 0,0 0,-1 0,1 0,0-1,0 1,0 0,0 0,0 0,0 0,0 0,0 0,0 0,0 0,0 0,-2 0,2 0,0 0,0 0,0 0,0 0,0 0,0 0,0 0,0 0,0 0,-1 0,1 0,0 0,0 0,0 0,0 0,0 0,0 0,0 0,0 0,0 0,0 1,0-1,-1 0,1 0,0 0,0 0,0 0,0 0,0 0,0 0,0 0,-3-18,1-25,4 21,1-1,1 1,0 1,1-1,1 0,11-29,8-28,-20 62,-4 10,0-1,1 1,0 1,1-1,-1 0,2 0,-1 0,1 1,4-7,-8 12,1 1,0-2,0 2,0-1,0 1,0-1,0 1,0 0,0-1,0 1,1 0,-1 0,0 0,0 0,0 0,0 0,0 0,0 0,0 0,0 1,0-1,1 0,-1 1,0-1,0 0,0 1,0 1,0-2,0 1,0-1,0 1,0 0,-1 1,1-1,0-1,-1 1,2 3,3 3,0 0,0 0,7 19,45 131,-30-79,62 189,-72-208,-2 2,12 96,-20-12,-1-10,-3-116,-1 2,2-2,0 0,13 35,42 77,-38-91,-3 0,16 51,-23-55,-6-19,-1 0,2-1,-1 0,2 0,0 0,1-2,11 20,-20-39,1 0,-1 0,0 2,1-2,0 0,0-6,-1-2,-15-132,7 87,-1-98,12 135,1 30,2 37,-3 27,-2-47,0 2,2 0,1-2,1 1,11 45,-8-39,-1 1,-1 0,0-1,-1 56,-3-62,1 307,-1-26,5-248,1 0,2 0,32 109,10 54,-18 46,-29-241,0-1,2-1,0 1,2 0,16 35,1 7,-15-31,-2-1,-1 2,5 54,10 58,-18-134,0 0,1-2,2 2,-1-1,0 0,14 22,-13-27,-2-5,-1 1,0-1,-1 2,1-1,3 12,-7-18,1 1,-1 0,0-1,1 0,-1 2,0-2,0 1,0 0,0-1,0 1,0 0,-1 0,1-1,0 0,-1 2,1-2,-1 0,1 2,-1-2,0 0,1 0,-1 0,0 2,0-2,0 0,0 0,0 1,0-1,0-1,0 1,0 0,0 1,-2-1,-4 2,1 1,-2 0,1-2,-1 2,1-3,0 1,-2-1,-7 1,-69-4,50 1,-125-11,-28 0,147 10,1-2,-40-12,40 8,1 2,-49-1,-606 9,692-2,-1 0,0 0,1-1,-1 1,1-1,-1 1,1-2,-1 1,1 0,0 0,-2 0,2-1,0 1,0-1,-3-2,4 2,0 0,-1 0,1 1,0-2,0 2,0-1,1-1,-1 1,0 1,1-2,-1 1,1 0,-1-1,1 1,0-1,0 1,0 1,0-2,0 1,0-1,1 1,0-3,2-11,1 2,0-1,1 2,0-1,2 0,8-16,54-76,-37 60,-29 40,-1-1,1 1,-1 0,0-2,0 1,0 1,-1-1,0 0,0-1,-1 2,1-1,-1 0,-1-11,1 9,-1-22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5:08.51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493 413,'-13'69,"-28"213,22 14,14-253,-16 69,5-31,-7 38,10-53,2 0,1 2,0 80,11 265,-2-396,0 0,-5 24,-2 21,7 369,3-391,13 64,-8-67,-2 1,2 46,-7 7,-5-1,-16 113,15-140,-1 70,-3 32,5-92,2 96,4-110,-1-55,0-2,0 2,0-1,1 1,-1-2,1 2,0 0,0-2,0 2,0-2,0 2,1-2,-1 2,1-2,-1 1,2-1,1 4,0-2,-1-2,1 2,0-2,0 2,-1-2,2-1,-1 2,1-1,8 2,6-1,2 0,-1-1,41-3,-38 0,81-9,15 1,-102 10,-2 0,1 0,0 3,0-1,26 12,-20-4,0 2,-1 0,22 19,-26-19,0 0,1-2,-1 0,2-1,35 14,-44-22,0 1,0-2,-1 1,1-2,16 0,-23 0,0-1,0 1,-1-1,1 1,1-1,-1-1,-1 1,1 0,-1-1,1 0,-1 0,1 1,-1-2,0 1,0 0,0-1,0 1,0-1,0 1,-1-1,1 0,-1 0,2 0,-1-3,3-12,0 1,-2-1,1 0,-2-2,0 2,-1 0,-1-1,0 1,-5-37,5 55,1-1,-1 1,-1-1,1 1,0 0,0-1,0 1,0-2,0 2,0 0,0-1,0 1,-1 0,1-1,0 1,0 0,0-1,-1 1,1 0,0-2,0 2,-1 0,1 0,0-1,-1 1,1 0,0 0,-1 0,1-1,-1 1,1 0,0 0,-1 0,-9 12,-6 27,-46 218,52-213,-3 21,2 0,2 3,3-2,3 0,5 119,5-142,1-1,2 0,16 45,11 52,-89-318,32 80,2-1,-10-194,22-204,7 425,-1 71,1-27,1 21,4 16,3 29,-1 2,-1-1,3 48,-1-18,10 205,-16-184,0-56,1-2,16 63,-11-57,8 60,-6-17,3-1,25 81,-17-74,17 116,-36-168,-1-2,-3 37,0-28,4 46,10 47,24 341,-35 68,-4-271,2-227,-8 59,6-84,-1 1,-2-1,1 0,-2-1,-10 26,10-33,0-1,-1-1,0 1,-1-1,0 0,0-1,0 1,-2-2,-11 11,-17 8,-42 24,52-34,-224 136,240-147,1-1,0 0,-1 0,1-2,-1 0,-1-1,-18 2,-6-4,-43-5,79 5,-20-4,2 1,-27-12,29 9,-2 1,2 1,-22-2,-256 4,169 5,131-4,0 1,0-2,2 2,-2-2,0 1,0 0,0-2,-1 1,1-1,0 0,0 0,0 0,-1-1,0 0,0 0,0 0,0-1,-1 0,8-8,-4 0,-1 1,0-2,0 1,-1 0,-1-2,2 1,1-19,20-147,-10 55,-5-1,-9 85,1 1,13-59,39-97,-29 109,26-141,-40 163,1 0,38-112,-49 173,-1-1,0 0,0 0,0 1,1 0,-1 0,6-7,-8 11,0 0,1-1,-1 1,1 0,-1 0,0-1,1 1,-1 0,1 0,-1-2,1 2,-1 0,1 0,-1 0,0 0,1 0,-1 0,1 0,-1 0,1 0,-1 0,1 0,-1 0,1 0,-1 0,1 2,0-2,0 1,1 0,-1 0,0 1,-1-1,1 0,0 0,-1 0,1 1,-1-1,1 0,-1 1,0 0,1-1,-1 2,3 17,-1 0,0 0,-2 35,-1-39,0-2,2 1,-1 1,2-2,-1 1,2-1,-1 1,8 20,-4-17,1-3,-1 2,1-2,0 0,12 18,-4-10,-12-16,1-1,-1 0,1 0,1-1,-1 1,1-1,0 0,-1 0,1 0,12 5,-16-10,0 2,0-2,1 0,-1 0,0 1,1-1,-1 0,0 0,0-1,1 1,-1 0,0 0,1-2,-1 2,0-1,0 1,0-1,1 1,-1-1,0 0,0 1,0-2,0 1,0 0,0 0,0 0,0-1,-1 1,1 0,1 0,-2 0,1-1,0 1,-1-1,1-1,3-8,-1-1,0 1,3-20,-4 20,-2 8,1-1,0-1,0 2,0-1,0 0,1 1,-1-1,4-6,-4 9,-1 1,1 0,-1-1,0 1,2 0,-2-1,1 1,-1 0,1 0,-1-1,1 1,-1 0,1 0,-1 0,1 0,-1-2,1 2,-1 0,1 0,-1 0,1 0,-1 0,2 2,-1-2,0 1,1-1,-1 1,0 0,0 0,1-1,-1 2,0-1,0 0,0 0,0 0,1 4,6 9,0 0,-1 2,-1-2,8 31,9 19,28 46,106 166,-120-214,-23-37,-2 2,-1 0,1 0,11 52,-12-39,2 18,-11-47,0 1,1-2,0 3,0-3,1 1,6 12,-7-17,0-1,-1 1,-1 0,1-1,0 1,-1 0,0 0,0 0,-1 0,1 0,-1 0,-1 10,3 33,-1-44,0 0,1 0,0 0,0 0,0-1,0 1,0 0,1 0,0-1,1 0,-1 0,4 5,44 39,-32-35,0 0,0-2,1 0,27 11,88 23,-105-39,0 0,1-3,0-2,0 1,41-7,-55 1,0 1,-1-3,32-14,-33 13,-1 1,1 1,1 0,29-4,81 10,16-2,-138 1,-1-2,0 1,0 1,1-1,-1-1,1 0,-1 1,0-1,-1-1,1 2,0-1,0-1,-1 0,1 0,-1 1,0-2,0 2,0-2,0 1,0 0,-1 0,2-1,-2 0,1 1,-1-1,0-1,0 2,0-6,2-8,-1 0,-1 0,0 0,-1 1,-1-24,-3 6,-1 0,-3 1,1 1,-2-1,0 1,-2 1,-21-41,0-11,-36-138,58 171,1 1,2-2,-2-88,2 27,-25-421,-1 203,6 95,14-432,15 423,-4 178,-16-120,-13 26,18 103,-10-79,2-208,18 318,0 1,0 0,-11-41,-29-70,40 127,-27-104,11 36,7 20,2-1,2-1,-3-109,2 22,4 54,-5-39,7 116,0 0,-2 1,0-1,0 2,-9-18,-4-11,-109-316,116 316,2-3,0 1,-4-67,-7-40,11 101,-4-27,-32-106,30 132,-13-95,4 20,8 54,-45-123,34 121,3-4,-23-110,-9-162,52 323,4 27,0 0,0 0,0 0,0 0,0 0,0 0,0 0,0 0,0 0,0 0,0 0,-1 0,1 0,0 0,0 0,0 1,0-1,0 0,0 0,0 0,0 0,0 0,0 0,0 0,0 0,0 0,0 0,0 0,-1 0,5 44,4-1,2-1,2 1,0-1,3-1,1-1,1-1,2-1,24 37,-32-54,-1-1,0 2,-2 0,0 1,-1-2,-1 3,0-1,-1 2,2 34,-2 22,-6 120,-1-106,2-62,-1 0,-2 0,0-1,-15 62,18-94,0 2,0-1,-1 0,1 0,0 1,-1-1,1 0,0 0,-1-1,1 1,-1 1,1-1,-1-1,0 1,1 0,-1-1,0 1,1 1,-1-2,0 1,0-1,0 0,0 1,-1 0,1-1,0 0,0-1,0 1,0 0,0 0,0-1,0 1,0-1,0 1,0-2,0 2,0-1,0 1,0-1,0 0,1 1,-3-4,-3-4,0-1,0 0,-9-20,1-4,1-1,1-1,-11-49,-15-115,35 179,1 14,1 8,-1 16,1 30,4 90,21 157,-17-240,-4-19,1 0,2 0,9 35,0-11,-4 0,-2 0,6 93,-13-118,4 11,1-1,2 1,16 46,-17-62,-5-19,3 13,14 34,-11-32,12 47,0 3,-2-15,20 121,-27-117,29 97,17 48,-48-166,20 72,-5-23,-2 2,17 154,-9 2,-28-220,0-3,1 1,2 0,0-1,3 0,0 0,15 36,-18-52,-1 0,-1-1,-1 1,1 1,-1-1,1 15,4 78,-4-41,18 159,-18 13,-5-149,1-605,0 500,2-73,-1 84,0-2,0 2,0-1,1 0,0 1,0 0,0 0,6-11,-8 18,0 0,0 0,0 0,0 0,0-2,1 2,-1 0,0 0,0 0,0 0,0 0,0 0,0-1,0 1,0 0,1 0,-1 0,0 0,0 0,0 0,0 0,0 0,1 0,-1 0,0 0,0 0,0 0,0 0,0 0,1 0,-1 0,0 0,0 0,0 0,0 0,1 0,-1 0,0 0,0 0,0 0,0 0,1 0,3 10,-1 13,-2 6,-1 1,-2-1,-5 39,0-8,-8 79,-8 146,22-249,-1-20,2-1,-1 0,2 1,0-1,0 0,1 1,0-2,5 16,-7-29,0-1,1 2,-1-2,0 1,0-1,1 1,-1-1,0 1,1-1,-1 2,0-2,1 1,-1-1,1 0,-1 1,1-1,-1 0,1 1,-1-1,1 0,-1 1,1-1,-1 0,1 0,-1 0,1 0,0 0,-1 0,1 0,-1 0,1 0,-1 0,2 0,0-1,-1 1,1-1,1 0,-1 0,-1-1,1 0,-1 1,1-1,-1 0,2-2,4-6,-1 0,0-1,6-12,-2-2,-2-1,0 0,-2-1,1 1,-3-2,3-29,-6 35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5:20.18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239 1,'0'707,"0"-705,0 2,0-2,0 0,-1 1,1-1,0 1,-1-1,-1 4,-4-2,-5-16,0-5,3-3,-1 2,2-1,0 0,0-1,1 0,2-1,0 1,0-1,2-1,0 2,2-44,1 133,0-43,-2 41,0-59,0 1,0-1,-1 1,1-1,-2-1,1 2,-2-2,1 1,-4 8,-30 41,35-53,-1-1,1 1,-1-2,0 2,0-2,0 1,0 0,-1 0,0-2,1 1,-1 1,-6 0,9-3,0 0,0 0,0 0,0 0,0 0,-1-1,1 1,0 0,0-1,0 1,0-1,0 1,0-1,0 1,0-2,0 1,1 1,-1-1,-1 0,1-1,0 2,1-1,-1 0,0 0,1 0,-1-1,1 1,-1 0,1 0,0 0,-1-3,-6-44,7 44,-4-56,8-120,-3 169,1-1,0 1,0 0,1 0,0 0,2 2,-2-2,2 1,-1 0,1 1,7-11,7-6,1-1,28-26,-36 40,-2 2,-1 0,1-1,-1 0,-1-1,0-1,-1 1,1-1,7-24,-15 36,1-2,0 1,0 0,0 1,1-2,-1 2,0-1,1 0,-1 0,1 1,0-1,1 1,-1 1,0-2,0 1,0 1,4-4,-3 5,0-1,0-1,0 2,0 0,0 0,0 0,1 0,-1 0,0 2,0-2,0 1,0 0,0 0,0 0,3 3,13 5,-2 0,1 3,28 23,-43-32,-1 0,1 0,-1 0,0 1,0-2,-1 2,1 0,0-1,-1 1,0 1,1-2,-1 1,-1 0,2 0,-1 0,-1 8,1 9,-1-1,-4 26,1-4,4-26,0-1,0-1,2 1,-1-1,1 1,9 26,37 81,-11-33,12 27,-32-76,-1 0,18 59,-18-27,-11-43,1 0,19 50,-19-60,0 0,-1 2,-1-2,0 2,-2-1,3 35,-5 128,-1-19,5-110,1-2,24 92,-21-109,-3-14,-1-2,0 2,1 21,-4-27,1-2,0 0,1 0,0 0,0 0,10 17,-7-13,0-1,-2 1,6 21,34 212,-37-199,1 0,23 69,-28-107,0-3,1 3,8 11,1 5,-6-14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5:24.20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330 362,'32'2,"-18"-2,0 1,-1-1,1-1,18-5,-31 6,-1 0,0 0,1 0,-1 0,0 0,1 0,-1 0,0 0,1 0,-1-2,0 2,1 0,-1 0,0 0,1-1,-1 1,0 0,0-1,1 1,-1 0,0 0,0-1,0 1,1 0,-1-2,0 2,0 0,0-1,0 1,0-1,0 1,0 0,0-1,0 1,0 0,0-1,0 1,0-2,0 2,0 0,0-1,0 1,0 0,0-1,-1 1,1 0,0-1,0 1,0 0,-1-1,1 1,0 0,0 0,-1-2,-20-22,16 19,-16-19,-1-1,2 0,2-3,-20-34,37 60,0 1,0-1,0 0,1 1,-1-2,0 2,1-1,-1-1,1 2,-1-1,1-1,0 2,0-1,0-1,-1 2,2-1,-1-1,0 2,0-2,1 1,-1 1,0-2,1 1,0 1,-1-2,3-1,-1 1,0 0,1 0,-1 1,1-1,-1 2,1-1,0-1,1 2,-1 0,0-2,0 2,0 0,4 0,-5 0,1 1,-1-2,0 1,1 0,-1 0,0 0,1-1,0 1,-1-1,0 1,0-2,-1 2,1-2,0 1,2-3,-4 5,0-1,0 1,0-1,1 1,-1-1,0 1,0-2,0 2,0-1,0 1,0-1,0 1,0-1,0 1,0-1,0 1,0-2,0 2,0-1,-1 1,1-1,0 1,0-1,-1 1,1-1,-1-1,0 1,0 0,-1 0,1-2,-1 2,0 1,1-1,-1 0,0-1,1 1,-1 1,-4-1,2 0,0-2,-1 3,1-1,-1 0,1 1,0 0,-2 0,2 1,-1-1,1 1,0 1,-1-1,1 0,-9 4,6 1,0-1,-1 1,2 1,-1-1,-1 1,-7 14,12-18,-9 11,1-1,0 2,1 0,0 1,1 0,1 1,1-1,-8 22,10-22,-1 1,0-2,-1 1,-1 0,-11 16,-3 1,-28 31,41-52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22:35.18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258 1893 24575,'-4'89'0,"-19"106"0,17-149 0,-4 3 0,-1 0 0,-3-1 0,-32 77 0,27-81 0,-15 43 0,30-70 0,0 0 0,1 0 0,1 0 0,-1 20 0,5 73 0,1-38 0,-2 11 0,-9 283 0,2-299 0,-13 100 0,11-94 0,6-48 0,-1 1 0,-7 28 0,1-13 0,3 0 0,1 1 0,2 0 0,2 56 0,1-95 0,0 0 0,0 0 0,0 0 0,0 0 0,0 0 0,1 0 0,-1 0 0,1 0 0,0-1 0,0 1 0,0 0 0,0 0 0,0 0 0,1-1 0,-1 1 0,1-1 0,0 1 0,-1-1 0,1 0 0,0 0 0,0 1 0,1-1 0,-1-1 0,0 1 0,1 0 0,-1 0 0,1-1 0,0 0 0,-1 1 0,1-1 0,0 0 0,6 1 0,6 1 0,0 0 0,0 0 0,1-2 0,-1 0 0,25-1 0,78-15 0,-50 5 0,41-7 0,-44 7 0,119-5 0,-147 16 0,1-1 0,-1-2 0,0-2 0,0-1 0,62-17 0,-74 14 0,0 2 0,0 1 0,1 2 0,0 0 0,-1 1 0,1 2 0,0 0 0,0 2 0,-1 1 0,1 1 0,37 11 0,-21-4 0,0-2 0,0-2 0,1-1 0,45-1 0,-83-5 0,0 0 0,-1-1 0,1 1 0,0-1 0,0 0 0,0 0 0,0-1 0,-1 1 0,1-1 0,-1 0 0,1 0 0,-1-1 0,0 1 0,0-1 0,6-5 0,-5 4 0,-1-1 0,1-1 0,-1 1 0,0-1 0,-1 0 0,1 0 0,-1 0 0,0 0 0,-1 0 0,4-11 0,0-13 0,-1 0 0,-1 0 0,-2 0 0,-1 0 0,-4-48 0,1 29 0,0 18 0,-1 0 0,-1 0 0,-2 1 0,0 0 0,-3 0 0,0 1 0,-21-44 0,17 42 0,0-1 0,3 0 0,0-1 0,2 0 0,2 0 0,1-1 0,1 0 0,2 1 0,1-1 0,2 0 0,1 0 0,11-54 0,-7 68 0,0-1 0,10-19 0,2-5 0,-10 21 0,0 1 0,-2-1 0,0 0 0,-2 0 0,2-31 0,3-62 0,-5 80 0,-1 0 0,-2 0 0,-1-1 0,-7-39 0,2 43 0,1 5 0,-15-50 0,9 41 0,-6-39 0,12 52 0,-1 0 0,-1 1 0,-1 0 0,-1 0 0,-13-27 0,14 38 0,1-1 0,1 0 0,0 0 0,1 0 0,-4-24 0,-2-74 0,8 78 0,-1 0 0,-8-36 0,11 69 0,0 1 0,0-1 0,0 1 0,0-1 0,0 1 0,0 0 0,0-1 0,0 1 0,0-1 0,0 1 0,0-1 0,0 1 0,0 0 0,-1-1 0,1 1 0,0-1 0,0 1 0,-1 0 0,1-1 0,0 1 0,0 0 0,-1-1 0,1 1 0,0 0 0,-1 0 0,1-1 0,-1 1 0,1 0 0,0 0 0,-1-1 0,1 1 0,-1 0 0,1 0 0,0 0 0,-1 0 0,0 0 0,0 1 0,0 0 0,0-1 0,0 1 0,0 0 0,0 0 0,1 0 0,-1 0 0,0 0 0,1 0 0,-1 0 0,0 2 0,-15 38 0,-2 26 0,2-1 0,-8 90 0,13-62 0,-27 356 0,38-326 0,-4 90 0,-12-108 0,8-65 0,-3 58 0,9-23 0,3 1 0,4-1 0,2-1 0,20 83 0,19 75 0,-44-223 0,1 4 0,0-1 0,0 1 0,-1 0 0,-1 28 0,-1-41 0,0 0 0,0-1 0,0 1 0,0 0 0,0 0 0,0-1 0,0 1 0,0 0 0,-1 0 0,1-1 0,0 1 0,0 0 0,-1-1 0,1 1 0,-1 0 0,1-1 0,0 1 0,-1 0 0,1-1 0,-1 1 0,0-1 0,1 1 0,-1-1 0,1 1 0,-1-1 0,0 0 0,1 1 0,-1-1 0,0 0 0,0 1 0,-1-1 0,0 0 0,1 0 0,-1-1 0,1 1 0,-1 0 0,0-1 0,1 1 0,-1-1 0,1 0 0,-1 1 0,1-1 0,0 0 0,-3-2 0,-3-2 0,-1-2 0,1 1 0,-11-14 0,5 1 0,0 0 0,2-1 0,0 0 0,1-1 0,1 0 0,-11-40 0,-21-141 0,35 169 0,-52-310 0,45 219 0,6 45 0,-1-96 0,-94 762 0,74-458 0,12-65 0,-2-1 0,-4 0 0,-30 63 0,48-116 0,0 1 0,1-1 0,0 1 0,1 0 0,0 0 0,1 0 0,0 0 0,2 19 0,-1-28 0,0 0 0,0 0 0,0 0 0,0-1 0,-1 1 0,1 0 0,0 0 0,-1-1 0,1 1 0,-1 0 0,0-1 0,0 1 0,1-1 0,-1 1 0,0-1 0,0 1 0,-2 1 0,2-2 0,-1 0 0,1-1 0,0 1 0,0 0 0,0-1 0,-1 1 0,1-1 0,0 0 0,0 1 0,-1-1 0,1 0 0,0 0 0,-1 0 0,1 0 0,0 0 0,-1 0 0,1 0 0,0 0 0,-1-1 0,1 1 0,0 0 0,0-1 0,-1 1 0,1-1 0,0 1 0,-2-2 0,-3-2 0,0 0 0,0-1 0,0 1 0,0-1 0,1-1 0,-1 1 0,1-1 0,1 1 0,-1-2 0,1 1 0,0 0 0,-3-8 0,-5-11 0,1-1 0,-7-26 0,-28-135 0,-3-5 0,-9 45 0,38 101 0,1 0 0,-19-80 0,37 122 0,-4-17 0,5 21 0,0 0 0,0-1 0,0 1 0,0 0 0,0 0 0,-1-1 0,1 1 0,0 0 0,0 0 0,0-1 0,0 1 0,-1 0 0,1 0 0,0 0 0,0-1 0,0 1 0,-1 0 0,1 0 0,0 0 0,0 0 0,-1 0 0,1-1 0,0 1 0,-1 0 0,1 0 0,0 0 0,0 0 0,-1 0 0,1 0 0,0 0 0,-1 0 0,1 0 0,0 0 0,0 0 0,-1 0 0,1 0 0,0 0 0,0 0 0,-1 1 0,1-1 0,0 0 0,-1 0 0,1 0 0,0 0 0,0 0 0,0 1 0,-1-1 0,1 0 0,0 0 0,0 0 0,0 1 0,-1-1 0,1 0 0,0 0 0,0 1 0,0-1 0,0 0 0,0 0 0,-1 1 0,-4 7 0,-1 0 0,1 1 0,1-1 0,-1 1 0,2 0 0,-5 15 0,-13 65 0,16-68 0,-7 39 0,-77 428 0,83-453 0,2-21 0,2 1 0,0 0 0,-1 14 0,3-26 0,0 0 0,0 0 0,0 0 0,1 0 0,-1 0 0,1-1 0,0 1 0,0 0 0,0 0 0,0 0 0,0-1 0,0 1 0,1-1 0,-1 1 0,1-1 0,0 1 0,-1-1 0,1 0 0,0 0 0,4 3 0,44 26 0,100 46 0,-110-58 0,-26-11 0,-1 0 0,1 1 0,-2 1 0,1 0 0,-1 1 0,-1 0 0,19 25 0,3 1 0,-18-24 0,0-1 0,0 0 0,2-1 0,-1-1 0,19 9 0,17 10 0,-37-20 0,1-1 0,1 0 0,-1-2 0,1 0 0,0-1 0,1 0 0,-1-2 0,32 3 0,-7-3 0,1-3 0,64-7 0,-98 7 0,-1-2 0,1 1 0,-1-1 0,1 0 0,-1 0 0,9-5 0,-14 6 0,-1-1 0,1 1 0,0-1 0,-1 0 0,0 0 0,1 0 0,-1 0 0,0-1 0,0 1 0,0-1 0,0 1 0,0-1 0,-1 0 0,1 1 0,-1-1 0,0 0 0,0 0 0,0 0 0,0 0 0,1-5 0,0-11 0,0 0 0,-1 1 0,-1-1 0,-1 0 0,0 0 0,-2 1 0,0-1 0,-7-24 0,-9-15 0,-33-69 0,6 16 0,-80-285 0,112 346 0,-15-58 0,-27-199 0,55 302 0,-22-272 0,24-267 0,0 539 0,-1-1 0,-1 0 0,1 1 0,-1-1 0,0 1 0,0-1 0,-1 1 0,1-1 0,-1 1 0,0 0 0,-1 0 0,1 0 0,-1 0 0,0 0 0,0 1 0,-1-1 0,1 1 0,-1 0 0,0 0 0,0 0 0,-7-4 0,1-1 0,1 0 0,0 0 0,1-1 0,0 0 0,-9-15 0,-30-61 0,29 53 0,-43-94 0,50 107 0,11 20 0,0 0 0,0-1 0,0 1 0,0 0 0,0 0 0,0 0 0,0 0 0,0 0 0,0 0 0,0 0 0,0 0 0,0-1 0,0 1 0,0 0 0,0 0 0,0 0 0,0 0 0,0 0 0,-1 0 0,1 0 0,0 0 0,0 0 0,0 0 0,0 0 0,0 0 0,0 0 0,0 0 0,0 0 0,0-1 0,-1 1 0,1 0 0,0 0 0,0 0 0,0 0 0,0 0 0,0 0 0,0 0 0,0 0 0,-1 1 0,1-1 0,0 0 0,0 0 0,0 0 0,0 0 0,0 0 0,0 0 0,0 0 0,0 0 0,-1 0 0,1 0 0,0 0 0,0 0 0,0 0 0,0 0 0,0 0 0,0 1 0,0-1 0,0 0 0,-3 10 0,2 13 0,3 105 0,2-31 0,-5 1 0,-15 102 0,-25 138 0,41-336 0,0 0 0,-1 0 0,1 0 0,0 0 0,-1 0 0,0 0 0,1-1 0,-1 1 0,0 0 0,0 0 0,0-1 0,0 1 0,0 0 0,-3 2 0,4-4 0,0 0 0,-1 0 0,1 0 0,0 0 0,-1 0 0,1 0 0,0 1 0,0-1 0,-1 0 0,1 0 0,0 0 0,-1 0 0,1 0 0,0 0 0,0 0 0,-1 0 0,1 0 0,0 0 0,-1-1 0,1 1 0,0 0 0,0 0 0,-1 0 0,1 0 0,0 0 0,0 0 0,-1-1 0,1 1 0,0 0 0,0 0 0,0 0 0,-1-1 0,1 1 0,-8-20 0,1-25 0,2 0 0,2 0 0,4-67 0,0 52 0,2-1 0,15-83 0,-9 91 0,-3 0 0,-1-69 0,-15-19 0,-1-15 0,11 146 0,1 7 0,-1-1 0,0 1 0,0 0 0,0-1 0,0 1 0,0 0 0,-1 0 0,0-1 0,0 1 0,1 0 0,-2 0 0,1 0 0,-2-5 0,2 8 0,1 0 0,-1 0 0,0 0 0,1 0 0,-1 0 0,1 0 0,-1 0 0,1 0 0,-1 0 0,1 0 0,-1 0 0,1 0 0,-1 0 0,1 0 0,-1 1 0,1-1 0,-1 0 0,1 0 0,-1 1 0,1-1 0,-1 0 0,1 1 0,0-1 0,-1 0 0,1 1 0,-1-1 0,1 0 0,0 1 0,0-1 0,-1 1 0,1-1 0,0 1 0,-1 0 0,-7 10 0,1 0 0,0 0 0,1 1 0,0 0 0,-8 23 0,-17 74 0,22-76 0,-3 9 0,1 0 0,3 1 0,1 0 0,2 0 0,1 47 0,4-81 0,1 14 0,-1-20 0,2-11 0,6-45 0,2 0 0,2 1 0,20-52 0,-16 48 0,-2 0 0,-3-1 0,5-84 0,-9 61 0,6-119 0,3-6 0,0 52 0,-15 123 0,-2 0 0,0-1 0,-7-33 0,7 57 0,-16-118 0,16 109 0,1 0 0,0 0 0,2-1 0,-1 1 0,9-27 0,-4 21 0,-1 1 0,-1-1 0,-1 0 0,0 0 0,-2 0 0,-1-25 0,0 47 0,0-1 0,0 1 0,0-1 0,0 1 0,0-1 0,0 1 0,0-1 0,0 1 0,0-1 0,0 1 0,0 0 0,0-1 0,0 1 0,0-1 0,-1 1 0,1-1 0,0 1 0,0 0 0,0-1 0,-1 1 0,1-1 0,0 1 0,0 0 0,-1-1 0,1 1 0,0 0 0,-1-1 0,1 1 0,-1 0 0,1 0 0,0-1 0,-1 1 0,0 0 0,-9 11 0,-7 27 0,5-5 0,3 1 0,0 0 0,3 0 0,-5 67 0,10 145 0,3-128 0,-2-68 0,-1-11 0,1-1 0,2 0 0,2 1 0,15 66 0,3-15 0,17 159 0,-26-148 0,-13-96 0,1-1 0,0 1 0,0 0 0,0-1 0,1 1 0,0 0 0,-1-1 0,2 0 0,-1 1 0,0-1 0,1 0 0,0 0 0,6 6 0,-7-8 0,0 0 0,1-1 0,-1 0 0,0 1 0,1-1 0,-1 0 0,1 0 0,-1 0 0,1 0 0,0-1 0,-1 1 0,1-1 0,0 0 0,0 1 0,-1-1 0,1 0 0,0-1 0,-1 1 0,1 0 0,0-1 0,-1 0 0,1 1 0,0-1 0,-1 0 0,4-2 0,4-2 0,-2 1 0,1-1 0,-1 0 0,1-1 0,-1 0 0,-1 0 0,1-1 0,-1 0 0,0 0 0,-1-1 0,6-8 0,-4 4 0,-1 0 0,-1-1 0,1 0 0,-2-1 0,0 1 0,6-28 0,-6 8 0,-2-1 0,0 1 0,-2-1 0,-2 0 0,-9-59 0,-11-28 0,-8-64 0,27-251 0,13 341 0,-6 80 0,-4 15 0,-1 0 0,0 0 0,0 0 0,1 0 0,-1 0 0,0 1 0,0-1 0,1 0 0,-1 0 0,0 0 0,0 0 0,1 0 0,-1 0 0,0 1 0,0-1 0,0 0 0,1 0 0,-1 0 0,0 0 0,0 1 0,0-1 0,0 0 0,0 0 0,1 0 0,-1 1 0,0-1 0,0 0 0,0 0 0,0 1 0,0-1 0,0 0 0,0 1 0,11 35 0,-10-34 0,23 119 0,9 143 0,-19-138 0,40 292 0,-18-261 0,-2-12 0,-33-138 0,0 1 0,1-1 0,0 0 0,0 0 0,0 0 0,1 0 0,6 9 0,-7-12 0,0-2 0,1 1 0,-1 0 0,1 0 0,0-1 0,0 1 0,0-1 0,0 0 0,0 0 0,0 0 0,1-1 0,-1 1 0,1-1 0,-1 1 0,1-1 0,4 1 0,-3-1 0,-1 0 0,0 0 0,0 0 0,1 0 0,-1-1 0,1 0 0,-1 0 0,0 0 0,1 0 0,-1 0 0,1-1 0,-1 0 0,0 0 0,0 0 0,1-1 0,-1 1 0,0-1 0,0 0 0,0 0 0,-1-1 0,1 1 0,-1-1 0,1 1 0,-1-1 0,3-4 0,10-12 0,-1-1 0,-1 0 0,-1-1 0,0 0 0,-2-2 0,-1 1 0,-1-1 0,0 0 0,-2-1 0,-1 0 0,0 0 0,-2-1 0,-1 1 0,-1-1 0,-2-38 0,-1 32 0,-1 1 0,-1-1 0,-2 1 0,-12-43 0,1 29 0,-33-63 0,9 24 0,36 74 0,-81-204 0,75 183 0,2-1 0,1-1 0,2 1 0,1-1 0,-1-35 0,6 49-32,1 0-1,1 1 0,0-1 1,1 1-1,1 0 1,8-17-1,-3 4-1104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1:47.149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1,'6'7,"-2"0,1 1,0-1,-1 1,0 0,0 0,2 11,17 65,-19-65,15 89,-2 0,3 145,-17-201,6 578,-11-387,3 348,-3-561,0 0,-7 36,3-33,-1 45,6 5,1-35,-11 91,1-37,3 2,7 157,2-119,-2 1762,1-1875,1 0,1 0,11 50,29 81,-21-82,35 102,-33-105,36 152,-54-192,-1 1,1 0,3 0,19 59,-26-91,1 2,1 0,-2-1,2 1,-1-1,0 0,1 0,0 0,0-2,0 2,0-1,2-1,-2 1,1 0,0-2,-1 0,1 1,0-1,1 1,0-2,-1 0,0 0,1 0,-1-1,0 2,1-4,0 2,5-1,-1-1,-1 1,1-3,-1 2,0-2,0-1,0 0,0 0,-1-1,0 2,0-4,0 2,0-1,-1 0,0-2,9-11,-5 1,0-2,-1-1,1 1,-2-1,10-41,-5 11,9-78,12-290,-34 418,-1-301,-1 292,-1 0,0 0,-1 2,0-2,-5-12,-3-10,-10-39,3-2,3-1,-13-127,27 176,1-1,1 2,7-44,18-79,-25 144,54-296,-45 226,-2-3,-2-77,-7 110,-2 2,-1 0,-11-51,-38-121,51 209,-30-112,-35-144,54 186,4-1,-3-134,9 107,-3 2,-5-1,-29-139,19 79,7 42,9 72,0-96,5 143,0-34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1:53.15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498 0,'4'94,"21"141,-13-135,-6-50,10 80,1 144,-16-181,-4 219,-2-270,-1-1,-2-1,-11 41,-11 55,16-40,3-1,-1 147,14-129,-3 121,0-222,-1 2,0-2,-1 0,0 0,0-1,-1 1,0-1,-1 1,-8 12,-7 11,-35 44,41-60,4-6,-1 0,0 1,0-2,-1-1,0 0,-27 18,32-26,0 2,-1-1,0-2,0 0,1 1,-1-1,0-1,0 1,0-1,0-1,0 0,-1-1,1 1,1-2,-9-2,11 2,-1 0,2 1,0-2,-1 1,1-2,0 2,0-2,0 2,0-2,0 1,0-2,1 1,-4-7,2 4,1 0,0-2,1 1,0-1,-1 1,1 0,-2-15,0-10,2 2,1-1,2-55,0 81,0-63,0-8,3 0,17-110,-7 85,5-159,-17 227,5-25,17-92,-12 80,7-84,-8 53,-4 26,-4 43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1:55.786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5:10.80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1:57.567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1:59.305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00.542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01.752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03.052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04.583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06.21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08.296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187 884,'13'-191,"1"35,-14 132,1 0,-7-42,5 57,0 2,-1 0,0 0,0-1,0 1,-1 0,1 0,-2-1,1 2,-1-1,1 1,-10-10,1 2,1-1,0 1,1-2,1 0,0-1,-14-34,-43-88,51 100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10.573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11.932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5:13.04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15.610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19.349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21.087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22.230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23.686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25.25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0,'4'5,"7"2,5-1,4 5,5 0,1 3,0 0,1-3,1-3,-2-3,1-3,0-1,0-1,-2-1,6 1,1 5,0 1,-7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26.600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27.615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29.882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31.713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5:14.77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32.704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34.77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1489,'4'-20,"6"-50,7-64,3-26,4-26,-2 7,-6 14,-6 18,-3 25,-4 27,-2 25,-1 20,-1 11,0 9,0 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35.20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2:36.160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4:14.40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728 1,'-2'33,"-1"-1,-1 1,-13 48,-5 48,18 14,4-98,-7 65,1-73,-19 68,14-67,-8 53,16-71,-21 180,17-105,-31 167,34-238,1-1,0 33,3-36,-1 2,-2-1,-5 28,-44 117,36-119,0 1,-16 80,8 13,-43 146,57-244,-10 74,13-70,-93 561,77-447,-9 221,31-222,-4 54,-2-168,-2-1,-1 0,-18 53,17-63,-1-8,3-21,8-6,1-2,-1 2,1 0,-1-1,1 1,-2 0,2-1,-1 1,1-1,0 1,-1-1,1 1,0-2,-1 2,1-1,0 1,-1-1,1 1,0-1,0 1,0-3,-5-21,2 0,0-1,1 0,1 0,3-30,-2 13,1-11,3 1,1 0,1 1,21-75,-17 75,-1 2,-3-2,2-88,-3 80,21-109,-10 73,68-466,-63 403,-13 82,22-94,-23 135,-1-1,5-67,-10-74,1 18,-1 144,1 0,0 0,1 1,1-1,0 1,8-19,11-39,-10 17,-1 14,-2-1,-2 0,6-82,-15-30,1-30,4 159,0 0,1-1,0 1,2 1,0-1,14-26,8-30,-8 18,-9 28,11-44,-9 16,-7 42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4:26.15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217 7,'-11'140,"7"-108,2 0,0 0,1 0,6 59,-3-83,0 2,0-2,1 1,1 0,-1 0,8 15,-9-20,1-1,-1 2,0-1,1-1,0 1,0-2,0 2,1-2,-1 2,0-2,1 1,-1-1,1 1,-1-2,5 3,-6-3,-1-1,0 0,0 0,0 0,0 0,2 0,-2 0,0 0,0 0,0 0,0 0,0-1,1 1,-1 0,0-2,0 2,0-1,0 0,0 1,0-1,0 0,0 1,1-3,-1 1,1-2,-1 2,1-1,-1 0,0 0,1 0,-1 0,-1 0,2-6,0-4,1 0,-2-1,-1-22,-3 14,0 2,-1-2,0 1,-1 1,-8-24,-1 1,13 38,-1 2,1-2,-1 1,1-1,-1 2,0-2,0 1,-1 1,1-1,-1 0,1 2,-1-2,0 1,-6-5,7 7,0 0,-1 1,1-1,0 0,0 1,0-2,-1 2,1 0,0-1,-1 1,1 0,0 1,0-1,-2 0,2 2,0-2,0 1,-1 0,1-1,0 1,0 0,0 1,0 0,0-1,-2 3,-3 3,-1-1,1 3,1-2,0 1,0 1,0-1,0 2,1-1,1 1,-7 16,6-10,1 0,-1 1,1-1,1 1,1 0,-1 20,3 38,1-45,-1-25,0-10,1-65,13-232,-11 278,-1 13,-1 1,0 0,0-1,-1-12,0 21,0 1,-1 1,1-1,0 0,-1 1,1-1,-1-1,1 2,0-1,-1 1,0-1,1 0,-1 1,1-1,-1 1,1 0,-1-2,0 2,1 0,-1-1,0 1,0 0,1 0,-1-1,0 1,1 0,-2 0,1 0,0 0,1 0,-1 0,0 0,0 0,1 0,-1 0,0 1,0-1,1 0,-1 1,0-1,1 0,-2 2,-2 0,1-1,-1 2,0-2,1 1,-1 1,-6 5,5-2,1 0,-1 0,1 2,-1-1,2-1,-1 2,0 0,0-1,2 1,-1-1,1 2,-2 9,3-7,0 0,1 0,0 0,0-1,1 1,0 0,1 0,0 0,3 12,4 5,0-1,1 1,1-1,2-2,0 0,1 1,2-2,-1-1,31 35,-11-19,0-3,49 40,-77-70,-1 0,0 0,-1 1,0 0,0 1,0-1,-1 1,1 0,-1 0,-1 1,0-1,0 2,0-2,-1 1,0 0,1 14,1 17,-1-1,-3 63,-1-57,-1 14,-17 115,5-80,13-82,-1-1,2 1,0 0,0-1,0 1,1 1,1-3,0 2,1-1,0 0,5 17,15 43,25 118,-34-127,-8-40,-1 0,-1 0,1-1,-3 2,0 0,-1 23,-5 33,-3 77,5-82,1-43,0-2,7 58,-2-63,6 46,19 72,-17-92,-3-1,9 94,15 94,-17-165,-10-48,-1 2,0-2,1 45,-31-347,11 193,5 1,0-148,11 63,-3-160,-1 306,-2 0,0 2,-1-1,-12-33,-3-13,12 31,3 2,1-1,1 0,2-41,0 36,0 1,-2 0,-8-46,-3 18,-20-83,29 143,2 16,1 19,13 213,1-28,-9-131,21 144,-15-123,-8-77,1 1,0-1,1 0,8 31,4 3,-3 2,7 94,-17-135,3 49,-4-48,0 0,1 1,5 21,35 194,-33-190,18 56,-15-60,13 71,-23-102,1 0,0-1,7 18,-9-27,6 16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4:42.94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4843,'5'-14,"-1"1,0-2,0 1,4-28,-2 1,84-432,-31-5,-55 391,6-67,5 43,24-242,-25 97,18-263,-26 479,0 2,3-1,19-56,-8 26,66-206,5-24,-12-45,-53 212,-7 0,9-185,-26 295,2 0,-1 2,2-2,2 1,-1 1,1-1,16-32,-11 28,-2-2,0 1,12-54,-3-31,-12 89,-7 22,0 0,1 0,-1 0,0 0,0 0,0 0,0 0,0 0,0 0,1-1,-1 1,0 0,0 0,0 0,0 0,1 0,-1 0,0 0,0 0,0 0,0 0,0 0,1 0,-1 0,0 0,0 0,0 0,0 1,1-1,-1 0,0 0,0 0,0 0,0 0,0 0,0 0,1 0,-1 0,0 1,0-1,0 0,0 0,0 0,0 0,0 0,0 2,0-2,11 36,17 134,-18-99,2-1,38 124,-31-139,12 60,-27-98,-1 0,0 0,-1 1,-1-1,0 1,-1 0,-1-1,-3 22,4-37,0 0,-1 0,1 0,-1 0,1 0,-1 0,0-1,1 2,-1-2,0 0,0 2,0-2,0 0,0 1,0 0,-1-1,1 0,0 0,-1 0,-1 2,2-3,0 0,-1 0,1 0,0 0,0 0,0 0,0 0,0 0,0 0,0 0,0 0,0-1,0 1,0-2,0 2,0-1,0 1,0-1,0 1,0-1,0 0,1 1,-1-2,0 1,1 0,-1 1,0-1,1 0,-1-1,1 1,-1 0,0-3,-4-9,-1-2,1 1,1 0,0-1,-2-19,-4-15,-1 2,6 24,0 0,-14-38,19 60,-1 0,1 0,-1-1,1 1,0 0,-1 0,0 0,1 1,-1-2,1 1,-1 0,0 1,0-1,1 0,-2 1,1-2,0 2,0-1,0 1,1-1,-1 1,0 0,0-1,0 1,-1 0,0 0,1 0,0 1,0-1,0 1,0-1,0 1,0-1,0 2,0-1,0 0,0-1,0 1,0 0,0 1,0-1,1 0,-2 1,-2 7,-1 1,1-2,0 2,-3 14,-47 216,39-171,10-41,-1-2,-12 40,18-66,0 0,0 0,0-2,0 2,0 0,0 0,0 0,0 0,0 0,0 0,0 0,0 0,0 0,-1 0,1 0,0-1,0 1,0 0,0 0,0 0,0 0,0 0,0 0,0 0,0 0,0 0,-2 0,2 0,0 0,0 0,0 0,0 0,0 0,0 0,0 0,0 0,0 0,-1 0,1 0,0 0,0 0,0 0,0 0,0 0,0 0,0 0,0 0,0 0,0 1,0-1,-1 0,1 0,0 0,0 0,0 0,0 0,0 0,0 0,0 0,-3-18,1-25,4 21,1-1,1 1,0 1,1-1,1 0,11-29,8-28,-20 62,-4 10,0-1,1 1,0 1,1-1,-1 0,2 0,-1 0,1 1,4-7,-8 12,1 1,0-2,0 2,0-1,0 1,0-1,0 1,0 0,0-1,0 1,1 0,-1 0,0 0,0 0,0 0,0 0,0 0,0 0,0 0,0 1,0-1,1 0,-1 1,0-1,0 0,0 1,0 1,0-2,0 1,0-1,0 1,0 0,-1 1,1-1,0-1,-1 1,2 3,3 3,0 0,0 0,7 19,45 131,-30-79,62 189,-72-208,-2 2,12 96,-20-12,-1-10,-3-116,-1 2,2-2,0 0,13 35,42 77,-38-91,-3 0,16 51,-23-55,-6-19,-1 0,2-1,-1 0,2 0,0 0,1-2,11 20,-20-39,1 0,-1 0,0 2,1-2,0 0,0-6,-1-2,-15-132,7 87,-1-98,12 135,1 30,2 37,-3 27,-2-47,0 2,2 0,1-2,1 1,11 45,-8-39,-1 1,-1 0,0-1,-1 56,-3-62,1 307,-1-26,5-248,1 0,2 0,32 109,10 54,-18 46,-29-241,0-1,2-1,0 1,2 0,16 35,1 7,-15-31,-2-1,-1 2,5 54,10 58,-18-134,0 0,1-2,2 2,-1-1,0 0,14 22,-13-27,-2-5,-1 1,0-1,-1 2,1-1,3 12,-7-18,1 1,-1 0,0-1,1 0,-1 2,0-2,0 1,0 0,0-1,0 1,0 0,-1 0,1-1,0 0,-1 2,1-2,-1 0,1 2,-1-2,0 0,1 0,-1 0,0 2,0-2,0 0,0 0,0 1,0-1,0-1,0 1,0 0,0 1,-2-1,-4 2,1 1,-2 0,1-2,-1 2,1-3,0 1,-2-1,-7 1,-69-4,50 1,-125-11,-28 0,147 10,1-2,-40-12,40 8,1 2,-49-1,-606 9,692-2,-1 0,0 0,1-1,-1 1,1-1,-1 1,1-2,-1 1,1 0,0 0,-2 0,2-1,0 1,0-1,-3-2,4 2,0 0,-1 0,1 1,0-2,0 2,0-1,1-1,-1 1,0 1,1-2,-1 1,1 0,-1-1,1 1,0-1,0 1,0 1,0-2,0 1,0-1,1 1,0-3,2-11,1 2,0-1,1 2,0-1,2 0,8-16,54-76,-37 60,-29 40,-1-1,1 1,-1 0,0-2,0 1,0 1,-1-1,0 0,0-1,-1 2,1-1,-1 0,-1-11,1 9,-1-22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5:08.51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493 413,'-13'69,"-28"213,22 14,14-253,-16 69,5-31,-7 38,10-53,2 0,1 2,0 80,11 265,-2-396,0 0,-5 24,-2 21,7 369,3-391,13 64,-8-67,-2 1,2 46,-7 7,-5-1,-16 113,15-140,-1 70,-3 32,5-92,2 96,4-110,-1-55,0-2,0 2,0-1,1 1,-1-2,1 2,0 0,0-2,0 2,0-2,0 2,1-2,-1 2,1-2,-1 1,2-1,1 4,0-2,-1-2,1 2,0-2,0 2,-1-2,2-1,-1 2,1-1,8 2,6-1,2 0,-1-1,41-3,-38 0,81-9,15 1,-102 10,-2 0,1 0,0 3,0-1,26 12,-20-4,0 2,-1 0,22 19,-26-19,0 0,1-2,-1 0,2-1,35 14,-44-22,0 1,0-2,-1 1,1-2,16 0,-23 0,0-1,0 1,-1-1,1 1,1-1,-1-1,-1 1,1 0,-1-1,1 0,-1 0,1 1,-1-2,0 1,0 0,0-1,0 1,0-1,0 1,-1-1,1 0,-1 0,2 0,-1-3,3-12,0 1,-2-1,1 0,-2-2,0 2,-1 0,-1-1,0 1,-5-37,5 55,1-1,-1 1,-1-1,1 1,0 0,0-1,0 1,0-2,0 2,0 0,0-1,0 1,-1 0,1-1,0 1,0 0,0-1,-1 1,1 0,0-2,0 2,-1 0,1 0,0-1,-1 1,1 0,0 0,-1 0,1-1,-1 1,1 0,0 0,-1 0,-9 12,-6 27,-46 218,52-213,-3 21,2 0,2 3,3-2,3 0,5 119,5-142,1-1,2 0,16 45,11 52,-89-318,32 80,2-1,-10-194,22-204,7 425,-1 71,1-27,1 21,4 16,3 29,-1 2,-1-1,3 48,-1-18,10 205,-16-184,0-56,1-2,16 63,-11-57,8 60,-6-17,3-1,25 81,-17-74,17 116,-36-168,-1-2,-3 37,0-28,4 46,10 47,24 341,-35 68,-4-271,2-227,-8 59,6-84,-1 1,-2-1,1 0,-2-1,-10 26,10-33,0-1,-1-1,0 1,-1-1,0 0,0-1,0 1,-2-2,-11 11,-17 8,-42 24,52-34,-224 136,240-147,1-1,0 0,-1 0,1-2,-1 0,-1-1,-18 2,-6-4,-43-5,79 5,-20-4,2 1,-27-12,29 9,-2 1,2 1,-22-2,-256 4,169 5,131-4,0 1,0-2,2 2,-2-2,0 1,0 0,0-2,-1 1,1-1,0 0,0 0,0 0,-1-1,0 0,0 0,0 0,0-1,-1 0,8-8,-4 0,-1 1,0-2,0 1,-1 0,-1-2,2 1,1-19,20-147,-10 55,-5-1,-9 85,1 1,13-59,39-97,-29 109,26-141,-40 163,1 0,38-112,-49 173,-1-1,0 0,0 0,0 1,1 0,-1 0,6-7,-8 11,0 0,1-1,-1 1,1 0,-1 0,0-1,1 1,-1 0,1 0,-1-2,1 2,-1 0,1 0,-1 0,0 0,1 0,-1 0,1 0,-1 0,1 0,-1 0,1 0,-1 0,1 0,-1 0,1 2,0-2,0 1,1 0,-1 0,0 1,-1-1,1 0,0 0,-1 0,1 1,-1-1,1 0,-1 1,0 0,1-1,-1 2,3 17,-1 0,0 0,-2 35,-1-39,0-2,2 1,-1 1,2-2,-1 1,2-1,-1 1,8 20,-4-17,1-3,-1 2,1-2,0 0,12 18,-4-10,-12-16,1-1,-1 0,1 0,1-1,-1 1,1-1,0 0,-1 0,1 0,12 5,-16-10,0 2,0-2,1 0,-1 0,0 1,1-1,-1 0,0 0,0-1,1 1,-1 0,0 0,1-2,-1 2,0-1,0 1,0-1,1 1,-1-1,0 0,0 1,0-2,0 1,0 0,0 0,0 0,0-1,-1 1,1 0,1 0,-2 0,1-1,0 1,-1-1,1-1,3-8,-1-1,0 1,3-20,-4 20,-2 8,1-1,0-1,0 2,0-1,0 0,1 1,-1-1,4-6,-4 9,-1 1,1 0,-1-1,0 1,2 0,-2-1,1 1,-1 0,1 0,-1-1,1 1,-1 0,1 0,-1 0,1 0,-1-2,1 2,-1 0,1 0,-1 0,1 0,-1 0,2 2,-1-2,0 1,1-1,-1 1,0 0,0 0,1-1,-1 2,0-1,0 0,0 0,0 0,1 4,6 9,0 0,-1 2,-1-2,8 31,9 19,28 46,106 166,-120-214,-23-37,-2 2,-1 0,1 0,11 52,-12-39,2 18,-11-47,0 1,1-2,0 3,0-3,1 1,6 12,-7-17,0-1,-1 1,-1 0,1-1,0 1,-1 0,0 0,0 0,-1 0,1 0,-1 0,-1 10,3 33,-1-44,0 0,1 0,0 0,0 0,0-1,0 1,0 0,1 0,0-1,1 0,-1 0,4 5,44 39,-32-35,0 0,0-2,1 0,27 11,88 23,-105-39,0 0,1-3,0-2,0 1,41-7,-55 1,0 1,-1-3,32-14,-33 13,-1 1,1 1,1 0,29-4,81 10,16-2,-138 1,-1-2,0 1,0 1,1-1,-1-1,1 0,-1 1,0-1,-1-1,1 2,0-1,0-1,-1 0,1 0,-1 1,0-2,0 2,0-2,0 1,0 0,-1 0,2-1,-2 0,1 1,-1-1,0-1,0 2,0-6,2-8,-1 0,-1 0,0 0,-1 1,-1-24,-3 6,-1 0,-3 1,1 1,-2-1,0 1,-2 1,-21-41,0-11,-36-138,58 171,1 1,2-2,-2-88,2 27,-25-421,-1 203,6 95,14-432,15 423,-4 178,-16-120,-13 26,18 103,-10-79,2-208,18 318,0 1,0 0,-11-41,-29-70,40 127,-27-104,11 36,7 20,2-1,2-1,-3-109,2 22,4 54,-5-39,7 116,0 0,-2 1,0-1,0 2,-9-18,-4-11,-109-316,116 316,2-3,0 1,-4-67,-7-40,11 101,-4-27,-32-106,30 132,-13-95,4 20,8 54,-45-123,34 121,3-4,-23-110,-9-162,52 323,4 27,0 0,0 0,0 0,0 0,0 0,0 0,0 0,0 0,0 0,0 0,0 0,-1 0,1 0,0 0,0 0,0 1,0-1,0 0,0 0,0 0,0 0,0 0,0 0,0 0,0 0,0 0,0 0,0 0,-1 0,5 44,4-1,2-1,2 1,0-1,3-1,1-1,1-1,2-1,24 37,-32-54,-1-1,0 2,-2 0,0 1,-1-2,-1 3,0-1,-1 2,2 34,-2 22,-6 120,-1-106,2-62,-1 0,-2 0,0-1,-15 62,18-94,0 2,0-1,-1 0,1 0,0 1,-1-1,1 0,0 0,-1-1,1 1,-1 1,1-1,-1-1,0 1,1 0,-1-1,0 1,1 1,-1-2,0 1,0-1,0 0,0 1,-1 0,1-1,0 0,0-1,0 1,0 0,0 0,0-1,0 1,0-1,0 1,0-2,0 2,0-1,0 1,0-1,0 0,1 1,-3-4,-3-4,0-1,0 0,-9-20,1-4,1-1,1-1,-11-49,-15-115,35 179,1 14,1 8,-1 16,1 30,4 90,21 157,-17-240,-4-19,1 0,2 0,9 35,0-11,-4 0,-2 0,6 93,-13-118,4 11,1-1,2 1,16 46,-17-62,-5-19,3 13,14 34,-11-32,12 47,0 3,-2-15,20 121,-27-117,29 97,17 48,-48-166,20 72,-5-23,-2 2,17 154,-9 2,-28-220,0-3,1 1,2 0,0-1,3 0,0 0,15 36,-18-52,-1 0,-1-1,-1 1,1 1,-1-1,1 15,4 78,-4-41,18 159,-18 13,-5-149,1-605,0 500,2-73,-1 84,0-2,0 2,0-1,1 0,0 1,0 0,0 0,6-11,-8 18,0 0,0 0,0 0,0 0,0-2,1 2,-1 0,0 0,0 0,0 0,0 0,0 0,0-1,0 1,0 0,1 0,-1 0,0 0,0 0,0 0,0 0,0 0,1 0,-1 0,0 0,0 0,0 0,0 0,0 0,1 0,-1 0,0 0,0 0,0 0,0 0,1 0,-1 0,0 0,0 0,0 0,0 0,1 0,3 10,-1 13,-2 6,-1 1,-2-1,-5 39,0-8,-8 79,-8 146,22-249,-1-20,2-1,-1 0,2 1,0-1,0 0,1 1,0-2,5 16,-7-29,0-1,1 2,-1-2,0 1,0-1,1 1,-1-1,0 1,1-1,-1 2,0-2,1 1,-1-1,1 0,-1 1,1-1,-1 0,1 1,-1-1,1 0,-1 1,1-1,-1 0,1 0,-1 0,1 0,0 0,-1 0,1 0,-1 0,1 0,-1 0,2 0,0-1,-1 1,1-1,1 0,-1 0,-1-1,1 0,-1 1,1-1,-1 0,2-2,4-6,-1 0,0-1,6-12,-2-2,-2-1,0 0,-2-1,1 1,-3-2,3-29,-6 35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5:20.18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239 1,'0'707,"0"-705,0 2,0-2,0 0,-1 1,1-1,0 1,-1-1,-1 4,-4-2,-5-16,0-5,3-3,-1 2,2-1,0 0,0-1,1 0,2-1,0 1,0-1,2-1,0 2,2-44,1 133,0-43,-2 41,0-59,0 1,0-1,-1 1,1-1,-2-1,1 2,-2-2,1 1,-4 8,-30 41,35-53,-1-1,1 1,-1-2,0 2,0-2,0 1,0 0,-1 0,0-2,1 1,-1 1,-6 0,9-3,0 0,0 0,0 0,0 0,0 0,-1-1,1 1,0 0,0-1,0 1,0-1,0 1,0-1,0 1,0-2,0 1,1 1,-1-1,-1 0,1-1,0 2,1-1,-1 0,0 0,1 0,-1-1,1 1,-1 0,1 0,0 0,-1-3,-6-44,7 44,-4-56,8-120,-3 169,1-1,0 1,0 0,1 0,0 0,2 2,-2-2,2 1,-1 0,1 1,7-11,7-6,1-1,28-26,-36 40,-2 2,-1 0,1-1,-1 0,-1-1,0-1,-1 1,1-1,7-24,-15 36,1-2,0 1,0 0,0 1,1-2,-1 2,0-1,1 0,-1 0,1 1,0-1,1 1,-1 1,0-2,0 1,0 1,4-4,-3 5,0-1,0-1,0 2,0 0,0 0,0 0,1 0,-1 0,0 2,0-2,0 1,0 0,0 0,0 0,3 3,13 5,-2 0,1 3,28 23,-43-32,-1 0,1 0,-1 0,0 1,0-2,-1 2,1 0,0-1,-1 1,0 1,1-2,-1 1,-1 0,2 0,-1 0,-1 8,1 9,-1-1,-4 26,1-4,4-26,0-1,0-1,2 1,-1-1,1 1,9 26,37 81,-11-33,12 27,-32-76,-1 0,18 59,-18-27,-11-43,1 0,19 50,-19-60,0 0,-1 2,-1-2,0 2,-2-1,3 35,-5 128,-1-19,5-110,1-2,24 92,-21-109,-3-14,-1-2,0 2,1 21,-4-27,1-2,0 0,1 0,0 0,0 0,10 17,-7-13,0-1,-2 1,6 21,34 212,-37-199,1 0,23 69,-28-107,0-3,1 3,8 11,1 5,-6-14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0T03:25:24.20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330 362,'32'2,"-18"-2,0 1,-1-1,1-1,18-5,-31 6,-1 0,0 0,1 0,-1 0,0 0,1 0,-1 0,0 0,1 0,-1-2,0 2,1 0,-1 0,0 0,1-1,-1 1,0 0,0-1,1 1,-1 0,0 0,0-1,0 1,1 0,-1-2,0 2,0 0,0-1,0 1,0-1,0 1,0 0,0-1,0 1,0 0,0-1,0 1,0-2,0 2,0 0,0-1,0 1,0 0,0-1,-1 1,1 0,0-1,0 1,0 0,-1-1,1 1,0 0,0 0,-1-2,-20-22,16 19,-16-19,-1-1,2 0,2-3,-20-34,37 60,0 1,0-1,0 0,1 1,-1-2,0 2,1-1,-1-1,1 2,-1-1,1-1,0 2,0-1,0-1,-1 2,2-1,-1-1,0 2,0-2,1 1,-1 1,0-2,1 1,0 1,-1-2,3-1,-1 1,0 0,1 0,-1 1,1-1,-1 2,1-1,0-1,1 2,-1 0,0-2,0 2,0 0,4 0,-5 0,1 1,-1-2,0 1,1 0,-1 0,0 0,1-1,0 1,-1-1,0 1,0-2,-1 2,1-2,0 1,2-3,-4 5,0-1,0 1,0-1,1 1,-1-1,0 1,0-2,0 2,0-1,0 1,0-1,0 1,0-1,0 1,0-1,0 1,0-2,0 2,0-1,-1 1,1-1,0 1,0-1,-1 1,1-1,-1-1,0 1,0 0,-1 0,1-2,-1 2,0 1,1-1,-1 0,0-1,1 1,-1 1,-4-1,2 0,0-2,-1 3,1-1,-1 0,1 1,0 0,-2 0,2 1,-1-1,1 1,0 1,-1-1,1 0,-9 4,6 1,0-1,-1 1,2 1,-1-1,-1 1,-7 14,12-18,-9 11,1-1,0 2,1 0,0 1,1 0,1 1,1-1,-8 22,10-22,-1 1,0-2,-1 1,-1 0,-11 16,-3 1,-28 31,41-52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22:52:2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5:15.733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22:35.18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258 1893 24575,'-4'89'0,"-19"106"0,17-149 0,-4 3 0,-1 0 0,-3-1 0,-32 77 0,27-81 0,-15 43 0,30-70 0,0 0 0,1 0 0,1 0 0,-1 20 0,5 73 0,1-38 0,-2 11 0,-9 283 0,2-299 0,-13 100 0,11-94 0,6-48 0,-1 1 0,-7 28 0,1-13 0,3 0 0,1 1 0,2 0 0,2 56 0,1-95 0,0 0 0,0 0 0,0 0 0,0 0 0,0 0 0,1 0 0,-1 0 0,1 0 0,0-1 0,0 1 0,0 0 0,0 0 0,0 0 0,1-1 0,-1 1 0,1-1 0,0 1 0,-1-1 0,1 0 0,0 0 0,0 1 0,1-1 0,-1-1 0,0 1 0,1 0 0,-1 0 0,1-1 0,0 0 0,-1 1 0,1-1 0,0 0 0,6 1 0,6 1 0,0 0 0,0 0 0,1-2 0,-1 0 0,25-1 0,78-15 0,-50 5 0,41-7 0,-44 7 0,119-5 0,-147 16 0,1-1 0,-1-2 0,0-2 0,0-1 0,62-17 0,-74 14 0,0 2 0,0 1 0,1 2 0,0 0 0,-1 1 0,1 2 0,0 0 0,0 2 0,-1 1 0,1 1 0,37 11 0,-21-4 0,0-2 0,0-2 0,1-1 0,45-1 0,-83-5 0,0 0 0,-1-1 0,1 1 0,0-1 0,0 0 0,0 0 0,0-1 0,-1 1 0,1-1 0,-1 0 0,1 0 0,-1-1 0,0 1 0,0-1 0,6-5 0,-5 4 0,-1-1 0,1-1 0,-1 1 0,0-1 0,-1 0 0,1 0 0,-1 0 0,0 0 0,-1 0 0,4-11 0,0-13 0,-1 0 0,-1 0 0,-2 0 0,-1 0 0,-4-48 0,1 29 0,0 18 0,-1 0 0,-1 0 0,-2 1 0,0 0 0,-3 0 0,0 1 0,-21-44 0,17 42 0,0-1 0,3 0 0,0-1 0,2 0 0,2 0 0,1-1 0,1 0 0,2 1 0,1-1 0,2 0 0,1 0 0,11-54 0,-7 68 0,0-1 0,10-19 0,2-5 0,-10 21 0,0 1 0,-2-1 0,0 0 0,-2 0 0,2-31 0,3-62 0,-5 80 0,-1 0 0,-2 0 0,-1-1 0,-7-39 0,2 43 0,1 5 0,-15-50 0,9 41 0,-6-39 0,12 52 0,-1 0 0,-1 1 0,-1 0 0,-1 0 0,-13-27 0,14 38 0,1-1 0,1 0 0,0 0 0,1 0 0,-4-24 0,-2-74 0,8 78 0,-1 0 0,-8-36 0,11 69 0,0 1 0,0-1 0,0 1 0,0-1 0,0 1 0,0 0 0,0-1 0,0 1 0,0-1 0,0 1 0,0-1 0,0 1 0,0 0 0,-1-1 0,1 1 0,0-1 0,0 1 0,-1 0 0,1-1 0,0 1 0,0 0 0,-1-1 0,1 1 0,0 0 0,-1 0 0,1-1 0,-1 1 0,1 0 0,0 0 0,-1-1 0,1 1 0,-1 0 0,1 0 0,0 0 0,-1 0 0,0 0 0,0 1 0,0 0 0,0-1 0,0 1 0,0 0 0,0 0 0,1 0 0,-1 0 0,0 0 0,1 0 0,-1 0 0,0 2 0,-15 38 0,-2 26 0,2-1 0,-8 90 0,13-62 0,-27 356 0,38-326 0,-4 90 0,-12-108 0,8-65 0,-3 58 0,9-23 0,3 1 0,4-1 0,2-1 0,20 83 0,19 75 0,-44-223 0,1 4 0,0-1 0,0 1 0,-1 0 0,-1 28 0,-1-41 0,0 0 0,0-1 0,0 1 0,0 0 0,0 0 0,0-1 0,0 1 0,0 0 0,-1 0 0,1-1 0,0 1 0,0 0 0,-1-1 0,1 1 0,-1 0 0,1-1 0,0 1 0,-1 0 0,1-1 0,-1 1 0,0-1 0,1 1 0,-1-1 0,1 1 0,-1-1 0,0 0 0,1 1 0,-1-1 0,0 0 0,0 1 0,-1-1 0,0 0 0,1 0 0,-1-1 0,1 1 0,-1 0 0,0-1 0,1 1 0,-1-1 0,1 0 0,-1 1 0,1-1 0,0 0 0,-3-2 0,-3-2 0,-1-2 0,1 1 0,-11-14 0,5 1 0,0 0 0,2-1 0,0 0 0,1-1 0,1 0 0,-11-40 0,-21-141 0,35 169 0,-52-310 0,45 219 0,6 45 0,-1-96 0,-94 762 0,74-458 0,12-65 0,-2-1 0,-4 0 0,-30 63 0,48-116 0,0 1 0,1-1 0,0 1 0,1 0 0,0 0 0,1 0 0,0 0 0,2 19 0,-1-28 0,0 0 0,0 0 0,0 0 0,0-1 0,-1 1 0,1 0 0,0 0 0,-1-1 0,1 1 0,-1 0 0,0-1 0,0 1 0,1-1 0,-1 1 0,0-1 0,0 1 0,-2 1 0,2-2 0,-1 0 0,1-1 0,0 1 0,0 0 0,0-1 0,-1 1 0,1-1 0,0 0 0,0 1 0,-1-1 0,1 0 0,0 0 0,-1 0 0,1 0 0,0 0 0,-1 0 0,1 0 0,0 0 0,-1-1 0,1 1 0,0 0 0,0-1 0,-1 1 0,1-1 0,0 1 0,-2-2 0,-3-2 0,0 0 0,0-1 0,0 1 0,0-1 0,1-1 0,-1 1 0,1-1 0,1 1 0,-1-2 0,1 1 0,0 0 0,-3-8 0,-5-11 0,1-1 0,-7-26 0,-28-135 0,-3-5 0,-9 45 0,38 101 0,1 0 0,-19-80 0,37 122 0,-4-17 0,5 21 0,0 0 0,0-1 0,0 1 0,0 0 0,0 0 0,-1-1 0,1 1 0,0 0 0,0 0 0,0-1 0,0 1 0,-1 0 0,1 0 0,0 0 0,0-1 0,0 1 0,-1 0 0,1 0 0,0 0 0,0 0 0,-1 0 0,1-1 0,0 1 0,-1 0 0,1 0 0,0 0 0,0 0 0,-1 0 0,1 0 0,0 0 0,-1 0 0,1 0 0,0 0 0,0 0 0,-1 0 0,1 0 0,0 0 0,0 0 0,-1 1 0,1-1 0,0 0 0,-1 0 0,1 0 0,0 0 0,0 0 0,0 1 0,-1-1 0,1 0 0,0 0 0,0 0 0,0 1 0,-1-1 0,1 0 0,0 0 0,0 1 0,0-1 0,0 0 0,0 0 0,-1 1 0,-4 7 0,-1 0 0,1 1 0,1-1 0,-1 1 0,2 0 0,-5 15 0,-13 65 0,16-68 0,-7 39 0,-77 428 0,83-453 0,2-21 0,2 1 0,0 0 0,-1 14 0,3-26 0,0 0 0,0 0 0,0 0 0,1 0 0,-1 0 0,1-1 0,0 1 0,0 0 0,0 0 0,0 0 0,0-1 0,0 1 0,1-1 0,-1 1 0,1-1 0,0 1 0,-1-1 0,1 0 0,0 0 0,4 3 0,44 26 0,100 46 0,-110-58 0,-26-11 0,-1 0 0,1 1 0,-2 1 0,1 0 0,-1 1 0,-1 0 0,19 25 0,3 1 0,-18-24 0,0-1 0,0 0 0,2-1 0,-1-1 0,19 9 0,17 10 0,-37-20 0,1-1 0,1 0 0,-1-2 0,1 0 0,0-1 0,1 0 0,-1-2 0,32 3 0,-7-3 0,1-3 0,64-7 0,-98 7 0,-1-2 0,1 1 0,-1-1 0,1 0 0,-1 0 0,9-5 0,-14 6 0,-1-1 0,1 1 0,0-1 0,-1 0 0,0 0 0,1 0 0,-1 0 0,0-1 0,0 1 0,0-1 0,0 1 0,0-1 0,-1 0 0,1 1 0,-1-1 0,0 0 0,0 0 0,0 0 0,0 0 0,1-5 0,0-11 0,0 0 0,-1 1 0,-1-1 0,-1 0 0,0 0 0,-2 1 0,0-1 0,-7-24 0,-9-15 0,-33-69 0,6 16 0,-80-285 0,112 346 0,-15-58 0,-27-199 0,55 302 0,-22-272 0,24-267 0,0 539 0,-1-1 0,-1 0 0,1 1 0,-1-1 0,0 1 0,0-1 0,-1 1 0,1-1 0,-1 1 0,0 0 0,-1 0 0,1 0 0,-1 0 0,0 0 0,0 1 0,-1-1 0,1 1 0,-1 0 0,0 0 0,0 0 0,-7-4 0,1-1 0,1 0 0,0 0 0,1-1 0,0 0 0,-9-15 0,-30-61 0,29 53 0,-43-94 0,50 107 0,11 20 0,0 0 0,0-1 0,0 1 0,0 0 0,0 0 0,0 0 0,0 0 0,0 0 0,0 0 0,0 0 0,0 0 0,0-1 0,0 1 0,0 0 0,0 0 0,0 0 0,0 0 0,0 0 0,-1 0 0,1 0 0,0 0 0,0 0 0,0 0 0,0 0 0,0 0 0,0 0 0,0 0 0,0 0 0,0-1 0,-1 1 0,1 0 0,0 0 0,0 0 0,0 0 0,0 0 0,0 0 0,0 0 0,0 0 0,-1 1 0,1-1 0,0 0 0,0 0 0,0 0 0,0 0 0,0 0 0,0 0 0,0 0 0,0 0 0,-1 0 0,1 0 0,0 0 0,0 0 0,0 0 0,0 0 0,0 0 0,0 1 0,0-1 0,0 0 0,-3 10 0,2 13 0,3 105 0,2-31 0,-5 1 0,-15 102 0,-25 138 0,41-336 0,0 0 0,-1 0 0,1 0 0,0 0 0,-1 0 0,0 0 0,1-1 0,-1 1 0,0 0 0,0 0 0,0-1 0,0 1 0,0 0 0,-3 2 0,4-4 0,0 0 0,-1 0 0,1 0 0,0 0 0,-1 0 0,1 0 0,0 1 0,0-1 0,-1 0 0,1 0 0,0 0 0,-1 0 0,1 0 0,0 0 0,0 0 0,-1 0 0,1 0 0,0 0 0,-1-1 0,1 1 0,0 0 0,0 0 0,-1 0 0,1 0 0,0 0 0,0 0 0,-1-1 0,1 1 0,0 0 0,0 0 0,0 0 0,-1-1 0,1 1 0,-8-20 0,1-25 0,2 0 0,2 0 0,4-67 0,0 52 0,2-1 0,15-83 0,-9 91 0,-3 0 0,-1-69 0,-15-19 0,-1-15 0,11 146 0,1 7 0,-1-1 0,0 1 0,0 0 0,0-1 0,0 1 0,0 0 0,-1 0 0,0-1 0,0 1 0,1 0 0,-2 0 0,1 0 0,-2-5 0,2 8 0,1 0 0,-1 0 0,0 0 0,1 0 0,-1 0 0,1 0 0,-1 0 0,1 0 0,-1 0 0,1 0 0,-1 0 0,1 0 0,-1 0 0,1 0 0,-1 1 0,1-1 0,-1 0 0,1 0 0,-1 1 0,1-1 0,-1 0 0,1 1 0,0-1 0,-1 0 0,1 1 0,-1-1 0,1 0 0,0 1 0,0-1 0,-1 1 0,1-1 0,0 1 0,-1 0 0,-7 10 0,1 0 0,0 0 0,1 1 0,0 0 0,-8 23 0,-17 74 0,22-76 0,-3 9 0,1 0 0,3 1 0,1 0 0,2 0 0,1 47 0,4-81 0,1 14 0,-1-20 0,2-11 0,6-45 0,2 0 0,2 1 0,20-52 0,-16 48 0,-2 0 0,-3-1 0,5-84 0,-9 61 0,6-119 0,3-6 0,0 52 0,-15 123 0,-2 0 0,0-1 0,-7-33 0,7 57 0,-16-118 0,16 109 0,1 0 0,0 0 0,2-1 0,-1 1 0,9-27 0,-4 21 0,-1 1 0,-1-1 0,-1 0 0,0 0 0,-2 0 0,-1-25 0,0 47 0,0-1 0,0 1 0,0-1 0,0 1 0,0-1 0,0 1 0,0-1 0,0 1 0,0-1 0,0 1 0,0 0 0,0-1 0,0 1 0,0-1 0,-1 1 0,1-1 0,0 1 0,0 0 0,0-1 0,-1 1 0,1-1 0,0 1 0,0 0 0,-1-1 0,1 1 0,0 0 0,-1-1 0,1 1 0,-1 0 0,1 0 0,0-1 0,-1 1 0,0 0 0,-9 11 0,-7 27 0,5-5 0,3 1 0,0 0 0,3 0 0,-5 67 0,10 145 0,3-128 0,-2-68 0,-1-11 0,1-1 0,2 0 0,2 1 0,15 66 0,3-15 0,17 159 0,-26-148 0,-13-96 0,1-1 0,0 1 0,0 0 0,0-1 0,1 1 0,0 0 0,-1-1 0,2 0 0,-1 1 0,0-1 0,1 0 0,0 0 0,6 6 0,-7-8 0,0 0 0,1-1 0,-1 0 0,0 1 0,1-1 0,-1 0 0,1 0 0,-1 0 0,1 0 0,0-1 0,-1 1 0,1-1 0,0 0 0,0 1 0,-1-1 0,1 0 0,0-1 0,-1 1 0,1 0 0,0-1 0,-1 0 0,1 1 0,0-1 0,-1 0 0,4-2 0,4-2 0,-2 1 0,1-1 0,-1 0 0,1-1 0,-1 0 0,-1 0 0,1-1 0,-1 0 0,0 0 0,-1-1 0,6-8 0,-4 4 0,-1 0 0,-1-1 0,1 0 0,-2-1 0,0 1 0,6-28 0,-6 8 0,-2-1 0,0 1 0,-2-1 0,-2 0 0,-9-59 0,-11-28 0,-8-64 0,27-251 0,13 341 0,-6 80 0,-4 15 0,-1 0 0,0 0 0,0 0 0,1 0 0,-1 0 0,0 1 0,0-1 0,1 0 0,-1 0 0,0 0 0,0 0 0,1 0 0,-1 0 0,0 1 0,0-1 0,0 0 0,1 0 0,-1 0 0,0 0 0,0 1 0,0-1 0,0 0 0,0 0 0,1 0 0,-1 1 0,0-1 0,0 0 0,0 0 0,0 1 0,0-1 0,0 0 0,0 1 0,11 35 0,-10-34 0,23 119 0,9 143 0,-19-138 0,40 292 0,-18-261 0,-2-12 0,-33-138 0,0 1 0,1-1 0,0 0 0,0 0 0,0 0 0,1 0 0,6 9 0,-7-12 0,0-2 0,1 1 0,-1 0 0,1 0 0,0-1 0,0 1 0,0-1 0,0 0 0,0 0 0,0 0 0,1-1 0,-1 1 0,1-1 0,-1 1 0,1-1 0,4 1 0,-3-1 0,-1 0 0,0 0 0,0 0 0,1 0 0,-1-1 0,1 0 0,-1 0 0,0 0 0,1 0 0,-1 0 0,1-1 0,-1 0 0,0 0 0,0 0 0,1-1 0,-1 1 0,0-1 0,0 0 0,0 0 0,-1-1 0,1 1 0,-1-1 0,1 1 0,-1-1 0,3-4 0,10-12 0,-1-1 0,-1 0 0,-1-1 0,0 0 0,-2-2 0,-1 1 0,-1-1 0,0 0 0,-2-1 0,-1 0 0,0 0 0,-2-1 0,-1 1 0,-1-1 0,-2-38 0,-1 32 0,-1 1 0,-1-1 0,-2 1 0,-12-43 0,1 29 0,-33-63 0,9 24 0,36 74 0,-81-204 0,75 183 0,2-1 0,1-1 0,2 1 0,1-1 0,-1-35 0,6 49-32,1 0-1,1 1 0,0-1 1,1 1-1,1 0 1,8-17-1,-3 4-1104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24:26.363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1060,'122'10,"2"0,-112-10,0-1,-1 0,1-1,0 0,0-1,-1 0,0-1,1 0,-1-1,-1 0,1-1,-1 0,13-10,20-14,-1-2,-2-1,61-66,33-42,57-69,-180 197,0 1,1 0,0 1,22-16,61-33,0-1,35-27,-66 52,-40 24,-1-1,36-27,-30 14,-20 18,-1 0,1 0,0 1,0 0,1 1,0 0,16-7,-22 12,1 0,0 1,-1-1,1 1,0 0,-1 0,1 1,0-1,8 3,43 15,-34-10,6-1,0-1,0-1,1-1,0-1,35-2,-3 0,-54 0,0 1,0-1,0 1,0 0,0 1,0 0,0 0,-1 0,1 1,-1 0,0 0,0 0,7 8,30 20,47 17,-39-22,57 41,-78-43,38 37,-4-1,95 63,-67-45,88 66,-71-83,-95-55,1 1,-1-2,1 0,30 8,65 6,-4-1,-83-14,-12-3,-1 1,18 6,-25-8,0 1,0-1,0 1,0 0,0 0,0 0,-1 0,1 1,-1-1,0 1,1 0,2 4,28 62,-30-61,11 25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24:29.832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0 312,'4'0,"-1"-1,1-1,-1 1,0-1,1 1,-1-1,0 0,0 0,0 0,0-1,4-4,11-7,184-119,-186 123,1 1,0 0,0 1,1 1,0 0,32-6,115-10,-38 8,4-19,-102 29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24:36.335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1 710,'51'0,"1"-2,98-17,-98 11,102-4,-107 11,1-2,82-17,-103 15,0 1,0 1,42 2,0-1,15-7,22 0,324 9,-413-1,-1-1,0 0,0-1,24-8,-21 5,1 1,35-4,27 0,38-2,-105 10,1 2,-1 0,0 1,0 0,27 8,-9 1,0-1,0-2,1-2,0-1,61 1,-39-7,54 1,-97 1,-1 0,1 1,-1 1,0 0,1 1,16 7,-6-2,0 0,0-2,44 7,13 4,-62-14,-15-4,1 1,-1 0,0-1,0 1,1 0,-1 0,0 1,0-1,0 1,4 2,-7-4,0 1,1-1,-1 0,0 0,0 0,0 1,0-1,1 0,-1 0,0 0,0 1,0-1,0 0,0 0,0 1,0-1,0 0,0 1,0-1,0 0,0 0,0 1,0-1,0 0,0 0,0 1,0-1,0 0,0 0,0 1,0-1,-1 0,1 0,0 1,0-1,0 0,0 0,-1 1,-12 6,-15 2,-19-2,-1-2,0-2,-70-5,43 1,-423-33,370 26,-128 7,120 3,-27-3,-153 3,223 7,-19 1,-103 0,-39 0,264-19,0 1,23-13,-19 12,288-215,-220 161,88-82,-110 94,-29 23,46-31,-52 43,1 0,0 2,0 0,1 2,1 1,0 2,47-10,-30 10,1 3,54-1,-71 7,-1 1,52 9,-69-7,0-1,0 2,-1-1,1 2,-1-1,0 1,-1 1,1 0,-1 0,12 11,-5 0,0 1,-1 0,-1 2,-1-1,13 26,-18-30,-3-8,0 0,0 0,0-1,1 1,0-1,0 0,10 7,3-1,30 16,-49-28,8 8,-15-4,-26-1,28-3,-407 11,357-9,0-3,0-2,-98-19,-71-35,209 53,25 9,9 4,239 166,-121-78,-87-65,2-2,0-3,59 22,173 46,-235-81,0-3,77 8,-109-18,0-1,0-1,0-1,0 0,0-2,-1 0,23-8,-17 7,34-5,-39 8,-1-1,1 0,0-1,26-11,-7-1,72-22,-85 32,-1 1,1 2,1 0,37 1,-1 1,-26 1,55 4,-82-2,1 0,-1 0,0 1,8 3,3 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3:29:29.22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750 1303 24575,'0'0'0,"-6"0"0,-9 0 0,-4 0 0,-4 0 0,-6 0 0,-6 0 0,-2 0 0,-2 0 0,0 4 0,4-1 0,1 1 0,5-1 0,3-1 0,6 3 0,4-1 0,1 0 0,0-1 0,0-1 0,0-1 0,-1 0 0,-1-1 0,0 0 0,-1 0 0,-3-1 0,-1 1 0,-2 0 0,-1 0 0,2 0 0,-3 0 0,2 0 0,-2 0 0,8 0 0,8 0 0,10 0 0,7 0 0,6 0 0,7 0 0,5 0 0,5-3 0,7-4 0,2-1 0,0 2 0,4 1 0,-1-2 0,-4-2 0,-2 0 0,-5-1 0,-4 1 0,-4-5 0,-2 2 0,-3 2 0,-1 3 0,0 2 0,-3-2 0,-1 3 0,-7-4 0,-9-2 0,-11 2 0,-4 0 0,-11-1 0,-7-1 0,-4 0 0,2 3 0,0 2 0,2 2 0,4 1 0,4 1 0,4 1 0,6-3 0,3 0 0,4-4 0,-3 0 0,7 2 0,8 0 0,7 2 0,13 2 0,7 0 0,8 1 0,7 0 0,9 0 0,3 0 0,2 1 0,-3-1 0,-5 0 0,-7 0 0,-8-3 0,-7-1 0,-8-3 0,-7-3 0,-2 1 0,-4-3 0,-5 3 0,-7-2 0,-4 2 0,-7-1 0,-3-2 0,-1 2 0,-1 2 0,2 3 0,0-2 0,0-2 0,2 1 0,0 2 0,-3 1 0,-1-2 0,1-2 0,1 1 0,0 1 0,5-1 0,7 1 0,8 2 0,7 1 0,12 2 0,4 1 0,2 1 0,3 0 0,3-4 0,-2 1 0,-2 0 0,-7-4 0,-1 2 0,-3 0 0,-4-2 0,-1 1 0,-2-3 0,-6-2 0,-3-2 0,-5 2 0,-4-2 0,-11-1 0,-6 3 0,-2-1 0,-3-2 0,-6 0 0,3 2 0,2 3 0,1 3 0,0 2 0,-1 2 0,-1 1 0,3 2 0,3-1 0,6-3 0,3 0 0,13 0 0,8 0 0,14 1 0,8 0 0,7-2 0,4 1 0,5-1 0,1-2 0,-1 0 0,0-2 0,-10-3 0,-4-2 0,-8-3 0,-7 0 0,-9 2 0,-4 0 0,-10 3 0,0-1 0,-3 3 0,-2 3 0,-1 2 0,3-2 0,0 1 0,-4-2 0,-1 1 0,0-3 0,-1 1 0,-3-1 0,1 1 0,7-2 0,8 2 0,9 1 0,6-1 0,9 2 0,4-2 0,1 1 0,3-2 0,0-3 0,-1 3 0,-5-3 0,-1 3 0,-9-2 0,-8 3 0,-7 1 0,-5 2 0,-5-1 0,-1 2 0,-2-4 0,0-2 0,0 1 0,0 1 0,1-1 0,-1-1 0,5-3 0,0 2 0,3-1 0,4-2 0,2 0 0,3-2 0,1-1 0,-3 3 0,1 1 0,0-2 0,1 0 0,0 0 0,1-2 0,4 0 0,0 0 0,1-1 0,-1 4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3:29:48.01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62.9968"/>
      <inkml:brushProperty name="anchorY" value="1605.88232"/>
      <inkml:brushProperty name="scaleFactor" value="0.5"/>
    </inkml:brush>
  </inkml:definitions>
  <inkml:trace contextRef="#ctx0" brushRef="#br0">49 2077 24575,'0'0'0,"-3"0"0,2 0 0,12 0 0,11 0 0,11 0 0,6 0 0,2 3 0,4 1 0,2-1 0,7 0 0,15-1 0,23 0 0,18-2 0,22 4 0,14 0 0,9 0 0,10-2 0,-2 4 0,-13-1 0,-23-1 0,-27 0 0,-30-6 0,-24 0 0,-19-5 0,-8 1 0,-5 0 0,-9 1 0,-7-1 0,-6 0 0,-4 2 0,-4 1 0,-2-3 0,-1 1 0,0 1 0,-3-3 0,-4-2 0,-10 1 0,-31-3 0,-11 2 0,-16-1 0,-6 1 0,-5 2 0,1 3 0,4 1 0,2 2 0,8 0 0,6 1 0,5 1 0,5-1 0,2 0 0,5 1 0,1-1 0,7 0 0,7 0 0,10 0 0,8 0 0,7 0 0,1-3 0,4-1 0,2-3 0,1 0 0,-3 2 0,5-3 0,0 2 0,0-3 0,0 1 0,-3 2 0,-4-1 0,3-3 0,8 1 0,12 2 0,8 2 0,6 2 0,8-2 0,6-3 0,7 0 0,4 2 0,4-3 0,8-1 0,17-3 0,21 2 0,18-1 0,15 2 0,1-1 0,-8 2 0,-17-1 0,-19 2 0,-19-2 0,-14 2 0,-8-1 0,-5 1 0,6-5 0,0-2 0,0 1 0,0 4 0,-4 2 0,0 3 0,-2 2 0,1-1 0,0 0 0,-2-2 0,-11 0 0,-14 1 0,-17 1 0,-11 1 0,-9 5 0,-8 1 0,-7 1 0,-11-1 0,-13-1 0,-19-3 0,-4-2 0,0 0 0,7 0 0,10-3 0,4 1 0,3 0 0,1 2 0,5-3 0,2 1 0,3-3 0,2 1 0,10 2 0,3 1 0,9 1 0,5 1 0,6 2 0,6-4 0,3 1 0,8-1 0,11 1 0,9 1 0,12-2 0,14-4 0,19-6 0,12 0 0,13-5 0,11 2 0,-5 0 0,-6 0 0,-9 4 0,-11-4 0,-10 0 0,-6 2 0,-4-3 0,-8 3 0,-3 3 0,-1-3 0,-4 3 0,-3-1 0,1 2 0,-3 3 0,-4 0 0,-9 1 0,-9 3 0,-10-3 0,-14-2 0,-7-3 0,-12 2 0,-7 1 0,-7-1 0,-3-1 0,-11 2 0,-7-2 0,-2 2 0,0 2 0,1-1 0,-1 1 0,1-1 0,2 1 0,5 1 0,12 2 0,20 1 0,21 2 0,19 1 0,13-4 0,10 1 0,7-4 0,0 1 0,3 0 0,0-1 0,1 1 0,7-3 0,0 1 0,8-1 0,6-2 0,5-3 0,12-1 0,3-5 0,8 2 0,1 1 0,-5 3 0,-11 0 0,-9 1 0,-14-2 0,-10 4 0,-9 2 0,-5 3 0,-4 3 0,-2 1 0,3 1 0,0 2 0,-7-1 0,-14-3 0,-7 0 0,-15 0 0,-6 0 0,-9-3 0,-9 1 0,-12-3 0,-7 2 0,0 0 0,1 2 0,6 1 0,11 1 0,7 2 0,4-4 0,7 1 0,4-4 0,-2 0 0,-1 1 0,1 2 0,3 1 0,-2-2 0,3-2 0,2-1 0,1 2 0,6-3 0,8 2 0,5-2 0,9 2 0,10-3 0,11-1 0,10-2 0,4-6 0,5-4 0,3-2 0,-1 1 0,-6-3 0,-3 2 0,-10 1 0,-5 6 0,-7 1 0,-4 5 0,0 4 0,-7 0 0,-10 2 0,-10-2 0,-5 2 0,-6 1 0,-1-2 0,1-3 0,-3 2 0,2 1 0,2-2 0,2 2 0,5-2 0,6-2 0,7-2 0,11-2 0,6 3 0,4 2 0,6-1 0,5 0 0,6-2 0,0-2 0,1 0 0,-3 1 0,-8-3 0,-10-1 0,-10 3 0,-9 0 0,-10 3 0,-5 4 0,-2 2 0,-7 4 0,-3 0 0,-4 2 0,3 1 0,4-1 0,10 1 0,10-1 0,10-3 0,11 0 0,3-4 0,2 1 0,2 0 0,0-2 0,-1 1 0,1 2 0,-4-2 0,-4-3 0,-4-2 0,-3-2 0,-3-2 0,3-1 0,0 3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3:29:52.50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063.37207"/>
      <inkml:brushProperty name="anchorY" value="2412.8894"/>
      <inkml:brushProperty name="scaleFactor" value="0.5"/>
    </inkml:brush>
  </inkml:definitions>
  <inkml:trace contextRef="#ctx0" brushRef="#br0">113 633 24575,'0'0'0,"3"0"0,8 0 0,7 0 0,10 0 0,2 0 0,-1 0 0,6 0 0,0 0 0,2 0 0,3 0 0,0 0 0,4-3 0,-2-1 0,0 1 0,-6 0 0,-4 1 0,-6 0 0,-4 2 0,-2-1 0,-3 1 0,0 0 0,0 1 0,7-1 0,3 0 0,1 0 0,-1 0 0,-2 0 0,-3 0 0,-1 0 0,-6-4 0,0 1 0,-1-1 0,-7 1 0,-10 1 0,-13-7 0,-13-2 0,-10 0 0,-8-6 0,-5 3 0,2 2 0,-5 3 0,-4 4 0,-11-2 0,0-5 0,-2 1 0,-4-2 0,4 1 0,4 0 0,4 3 0,8 2 0,17 2 0,21 2 0,14 2 0,16 1 0,11 3 0,12 1 0,3 4 0,4-1 0,-1-1 0,-4-1 0,-5-2 0,-2-2 0,-3 0 0,-4-1 0,-2-3 0,-2-1 0,0 0 0,-2 0 0,0 2 0,-3-3 0,-1 1 0,1 0 0,0 1 0,8-3 0,2 2 0,4-1 0,-1 2 0,-5-3 0,-3 1 0,-1 1 0,3 1 0,-1 1 0,3 1 0,1 0 0,-2-2 0,-4-4 0,-8 0 0,-16-7 0,-7 2 0,-13-2 0,-6-1 0,-5-1 0,-8 3 0,-5-1 0,1 0 0,2 3 0,6-1 0,3 2 0,4 3 0,3 3 0,1-2 0,0 1 0,3-3 0,2 2 0,2 1 0,6-2 0,2 0 0,0-1 0,1 1 0,-5 1 0,7 1 0,6 3 0,11 0 0,7 2 0,8 0 0,2 0 0,2 0 0,-1 0 0,-1-3 0,-1 0 0,-2 0 0,0 0 0,-5-3 0,0 1 0,0 1 0,0 0 0,-2-1 0,1-4 0,-4-2 0,2 1 0,-3-3 0,2 4 0,-2-3 0,-2 0 0,1-2 0,0 2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3:29:59.74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657.78223"/>
      <inkml:brushProperty name="anchorY" value="1775.50134"/>
      <inkml:brushProperty name="scaleFactor" value="0.5"/>
    </inkml:brush>
  </inkml:definitions>
  <inkml:trace contextRef="#ctx0" brushRef="#br0">848 829 24575,'0'0'0,"-3"0"0,-5 0 0,-6 0 0,-7-3 0,-9-4 0,-12-4 0,-16 1 0,-17 1 0,-9-1 0,-2 2 0,7 2 0,7 2 0,11 2 0,9 1 0,8 0 0,8 1 0,7 1 0,6-4 0,3-1 0,10-3 0,11 1 0,15 0 0,17-1 0,14 0 0,11-2 0,11-2 0,5-2 0,-5 2 0,-10 1 0,-8-3 0,-8 1 0,-12 0 0,-7 1 0,-4 3 0,0 3 0,-1 2 0,-11-2 0,-11-3 0,-14 1 0,-17 1 0,-14-2 0,-11-2 0,-4-3 0,0 2 0,5 2 0,9 3 0,5 2 0,10 2 0,9-3 0,20-2 0,17 0 0,13-2 0,9-3 0,4 1 0,8-1 0,5 3 0,3-2 0,-10-1 0,-14-2 0,-11-1 0,-12 2 0,-11 3 0,-7 0 0,-9 2 0,-5-5 0,-6-1 0,-3 1 0,-1-1 0,2 0 0,3 2 0,1 2 0,6 1 0,13-2 0,11 2 0,10-1 0,11 1 0,10-5 0,8-1 0,7 2 0,4 2 0,2 3 0,-2 4 0,-7 1 0,-11-1 0,-14 0 0,-12-3 0,-12-2 0,-10 0 0,-12-2 0,-3-2 0,0 2 0,2 2 0,2 0 0,3-2 0,3 2 0,1-2 0,1-1 0,4 1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3:30:05.29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911.73169"/>
      <inkml:brushProperty name="anchorY" value="3874.05957"/>
      <inkml:brushProperty name="scaleFactor" value="0.5"/>
    </inkml:brush>
  </inkml:definitions>
  <inkml:trace contextRef="#ctx0" brushRef="#br0">0 1835 24575,'0'0'0,"3"0"0,5 0 0,9 4 0,8-1 0,5 1 0,8-1 0,-2-1 0,1 0 0,6 2 0,4 0 0,7-1 0,5 0 0,19-1 0,18-1 0,17 3 0,10 3 0,1 1 0,-1-2 0,-4-1 0,-14-2 0,-19-1 0,-17-1 0,-14-1 0,-14 0 0,-7 0 0,-7-4 0,-6 1 0,-9-5 0,-9 2 0,-8-4 0,-10 2 0,-11 2 0,-17-2 0,-11 1 0,-9-1 0,-3 0 0,1-1 0,-1 1 0,-5-5 0,-11-2 0,-12-6 0,-15-4 0,-11-4 0,-14-4 0,4-1 0,3-2 0,16 7 0,17 4 0,19 7 0,26 5 0,26 6 0,23 7 0,0 0 0,0 0 0,0 0 0,0 0 0,0 0 0,0 0 0,0 0 0,0 0 0,0 0 0,0 0 0,1 0 0,-1-1 0,0 1 0,0 0 0,0 0 0,0 0 0,0 0 0,0 0 0,0 0 0,0 0 0,0 0 0,0 0 0,0 0 0,0 0 0,0-1 0,0 1 0,0 0 0,0 0 0,0 0 0,0 0 0,0 0 0,0 0 0,0 0 0,0 0 0,0 0 0,0 0 0,0 0 0,-1-1 0,1 1 0,0 0 0,21-1 0,15 2 0,14 0 0,14 0 0,10 0 0,7 0 0,6 0 0,3-1 0,0 0 0,-3 0 0,-4 0 0,-11 0 0,-10-3 0,-8-1 0,-10 1 0,-2 0 0,-7-3 0,-5 1 0,-6 1 0,-3 0 0,-2 2 0,-2 1 0,4-3 0,6-3 0,4-1 0,-1 2 0,-1 1 0,-3 2 0,-2 1 0,-4 1 0,-1 1 0,-11 0 0,-12-4 0,-18-2 0,-17-1 0,-23-3 0,-22-2 0,-9 1 0,-13-1 0,-5 2 0,6 2 0,10 4 0,13 1 0,10 1 0,13 2 0,13-4 0,11 1 0,11-4 0,3 1 0,4 0 0,0 2 0,1-2 0,0 1 0,3-3 0,0 1 0,6 2 0,7 0 0,10 3 0,12-3 0,11 0 0,5-2 0,9 1 0,6 1 0,5-3 0,12-2 0,7 2 0,7-3 0,-4-2 0,-8 3 0,-14-2 0,-10 2 0,-7 3 0,-5 2 0,-2-1 0,-1-3 0,-4 2 0,0 0 0,-2 2 0,0-1 0,-1 1 0,-6-3 0,-10 1 0,-11 1 0,-8 2 0,-7-5 0,-6 0 0,-9 1 0,-14 2 0,-14-1 0,-22-3 0,-20-2 0,-10-2 0,6 2 0,13 2 0,17 3 0,14-1 0,11 2 0,13-1 0,5 0 0,6 2 0,4-3 0,6-1 0,2 0 0,1 2 0,-1-1 0,-1 1 0,7 1 0,6 2 0,7 2 0,8 1 0,8 1 0,10-4 0,12 1 0,6-1 0,8 1 0,13 2 0,4-4 0,3 1 0,1 0 0,-2 1 0,-2-2 0,-4 0 0,-8-3 0,-9 1 0,-11 2 0,-8 1 0,-1 1 0,-4 1 0,-4 2 0,-2 0 0,-10 0 0,-13 0 0,-4-3 0,-6-1 0,-4 1 0,-3-4 0,-4-2 0,-1 1 0,-4 0 0,-3-1 0,-3-1 0,-8-3 0,-6-2 0,-14-1 0,-14-8 0,-8-1 0,-7-4 0,8 2 0,14 4 0,11 3 0,13 6 0,10-3 0,5 4 0,5 0 0,-1-1 0,9 3 0,11 2 0,13 4 0,14 1 0,12 3 0,5-3 0,6 0 0,0-2 0,-2-1 0,-5 2 0,-6-2 0,-5 0 0,-5-1 0,-3 0 0,-3 3 0,-3-3 0,-8 2 0,-8 1 0,-6 1 0,-1-1 0,-3-4 0,-6 1 0,-5-2 0,2-2 0,1 2 0,4-2 0,4-1 0,9-2 0,13-4 0,6 2 0,9-3 0,4-1 0,1 0 0,-2 1 0,-2 4 0,-3 1 0,-2 4 0,-2 3 0,-5 0 0,-7 2 0,-8-2 0,-6 1 0,-5 2 0,-8 1 0,-1-1 0,-5 0 0,3-3 0,2 1 0,2 2 0,4-3 0,8 2 0,8 1 0,6 2 0,6-3 0,3 1 0,-2-3 0,-3-2 0,-2 1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3:30:08.80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986.38379"/>
      <inkml:brushProperty name="anchorY" value="4438.18848"/>
      <inkml:brushProperty name="scaleFactor" value="0.5"/>
    </inkml:brush>
  </inkml:definitions>
  <inkml:trace contextRef="#ctx0" brushRef="#br0">33 460 24575,'0'0'0,"6"0"0,6 0 0,6 0 0,6 4 0,4-1 0,1 1 0,2-1 0,5-1 0,8 0 0,8-2 0,8 1 0,5-1 0,0 0 0,2 0 0,-6-1 0,-2 1 0,-4 0 0,-1 0 0,-5-4 0,-8 1 0,-7-1 0,-6 1 0,-5 1 0,-15 0 0,-12-2 0,-11-3 0,-21-7 0,-20-4 0,-19-1 0,4 2 0,4 1 0,8 0 0,8 0 0,0 3 0,1-3 0,0-5 0,-1 3 0,-4-4 0,-8 1 0,3-1 0,0 2 0,10 4 0,16 5 0,15 3 0,14 4 0,12 2 0,6 6 0,9 0 0,1 3 0,5 1 0,6 2 0,-1 2 0,-2-2 0,0-1 0,-3-3 0,-3-3 0,-3-1 0,2-1 0,2-1 0,3 0 0,2-1 0,2 1 0,-3-1 0,2 1 0,-3 0 0,-4 0 0,2 0 0,0 0 0,7 0 0,4 0 0,-1 0 0,-3-3 0,-5-1 0,-14-3 0,-14-3 0,-18-3 0,-10-5 0,-10-3 0,-5 4 0,-1-1 0,4 2 0,6 2 0,1 1 0,1 0 0,-4 2 0,3 3 0,5-1 0,5 3 0,2 1 0,10 1 0,11 2 0,8 2 0,9-1 0,4 2 0,-2-1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5:16.544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3:35:41.55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6 14 24575,'10'-1'0,"-1"1"0,1 0 0,0 1 0,-1-1 0,1 2 0,-1-1 0,1 1 0,-1 0 0,0 1 0,0 0 0,0 0 0,-1 1 0,1 0 0,-1 0 0,0 1 0,10 7 0,15 12 0,-24-17 0,-1 0 0,2 0 0,-1-1 0,1 0 0,0 0 0,0-1 0,1 0 0,0 0 0,0-1 0,0-1 0,19 5 0,-15-5 0,1 1 0,-1 1 0,0 0 0,-1 1 0,1 1 0,13 7 0,-17-7 0,1-1 0,0 0 0,0-1 0,0-1 0,1 1 0,0-1 0,0-1 0,0 0 0,22 2 0,1-5 0,-27-1 0,0 1 0,0 0 0,0 0 0,0 1 0,0 0 0,0 0 0,-1 1 0,1 0 0,0 0 0,-1 0 0,1 1 0,-1 1 0,11 5 0,-19-9 0,1 0 0,-1 0 0,0 0 0,1 0 0,-1 0 0,0 1 0,1-1 0,-1 0 0,1 0 0,-1 1 0,0-1 0,1 0 0,-1 0 0,0 1 0,0-1 0,1 0 0,-1 1 0,0-1 0,0 0 0,0 1 0,1-1 0,-1 0 0,0 1 0,0-1 0,0 0 0,0 1 0,0-1 0,0 0 0,0 1 0,0-1 0,0 1 0,0-1 0,0 0 0,0 1 0,0-1 0,0 0 0,0 1 0,-1 0 0,-17 4 0,-27-5 0,35-2 0,0-1 0,0 0 0,0-1 0,1 0 0,-12-6 0,2 0 0,6 7 0,1 0 0,-1 0 0,1 1 0,-1 1 0,0-1 0,0 2 0,0 0 0,0 0 0,-23 3 0,-15 0 0,-57-2 0,-132-3 0,238 2 0,0 0 0,0-1 0,0 1 0,0-1 0,0 1 0,0-1 0,0 1 0,0-1 0,0 0 0,1 0 0,-1 0 0,0 0 0,1 0 0,-1 0 0,1-1 0,-1 1 0,1 0 0,0-1 0,-1 1 0,1-1 0,0 1 0,0-1 0,0 1 0,1-1 0,-1 1 0,0-1 0,1 0 0,-1 0 0,1 1 0,-1-4 0,0-8 0,0 1 0,0 0 0,4-22 0,-2-6 0,-1 40 0,0-1 0,-1 1 0,1 0 0,0 0 0,0-1 0,0 1 0,0 0 0,-1 0 0,1-1 0,0 1 0,0 0 0,0 0 0,0-1 0,0 1 0,0 0 0,0-1 0,0 1 0,0 0 0,0 0 0,0-1 0,0 1 0,0 0 0,0-1 0,0 1 0,0 0 0,1 0 0,-1-1 0,0 1 0,0 0 0,0 0 0,0-1 0,1 1 0,-1 0 0,0 0 0,0 0 0,1-1 0,-1 1 0,0 0 0,0 0 0,1 0 0,-1 0 0,0-1 0,1 1 0,-1 0 0,0 0 0,0 0 0,1 0 0,0 0 0,14 12 0,12 26 0,-5 16 0,-21-50 0,0-1 0,-1 1 0,0 0 0,0-1 0,0 1 0,0 0 0,-1-1 0,1 1 0,-1-1 0,0 1 0,0-1 0,-1 1 0,-2 4 0,6-8 0,-1 1 0,1 0 0,-1-1 0,0 1 0,1 0 0,0-1 0,-1 0 0,1 1 0,-1-1 0,1 0 0,-1 0 0,1 1 0,0-1 0,-1 0 0,1-1 0,0 1 0,-1 0 0,3-1 0,11 0 0,-27 0 0,-41 1 0,46 0 0,36 0 0,39 0 0,-54 0 0,-17 0 0,-4 0 0,-15 0 0,36 0 0,153 0 0,-167 0 0,0 0 0,0-1 0,0 1 0,0 0 0,0 0 0,0 0 0,0 0 0,0 0 0,0 0 0,1 0 0,-1 0 0,0 0 0,0 0 0,0-1 0,0 1 0,0 0 0,0 0 0,0 0 0,0 0 0,0 0 0,0 0 0,0 0 0,0 0 0,0 0 0,1 0 0,-1 0 0,0 0 0,0 0 0,0 0 0,0 0 0,0 0 0,-19-5 0,-26-3 0,21 2 0,20 2 0,17 1 0,47 0 0,-51 3 0,-41 0 0,19 0 0,-8 0 0,41 0 0,-43 0 0,-36 0 0,54 0 0,9 0 0,40 0 0,-65 1 0,-34-1 0,38-1 0,17 1 0,0 0 0,0 0 0,0-1 0,0 1 0,0 0 0,0 0 0,0 0 0,0 0 0,0 0 0,0 0 0,0 0 0,0 0 0,0 0 0,0 0 0,0 0 0,0 0 0,0 0 0,0 0 0,0 0 0,0-1 0,0 1 0,0 0 0,0 0 0,0 0 0,0 0 0,0 0 0,0 0 0,0 0 0,0 0 0,0 0 0,0 0 0,0 0 0,0 0 0,0 0 0,0 0 0,0 0 0,18-8 0,-17 8 0,-1 0 0,0-1 0,0 1 0,0 0 0,0 0 0,0 0 0,0 0 0,1-1 0,-1 1 0,0 0 0,0 0 0,0 0 0,0-1 0,0 1 0,0 0 0,0 0 0,0-1 0,0 1 0,0 0 0,0 0 0,0 0 0,0-1 0,0 1 0,0 0 0,0 0 0,-1 0 0,1-1 0,0 1 0,0 0 0,0 0 0,0 0 0,0 0 0,0-1 0,-1 1 0,1 0 0,0 0 0,0 0 0,0 0 0,-1-1 0,-34-13 0,31 13 0,1 1 0,0-1 0,0 0 0,0 0 0,-1-1 0,1 1 0,1-1 0,-1 1 0,0-1 0,-5-4 0,8 6 0,0-1 0,0 0 0,1 0 0,-1 0 0,0 1 0,0-1 0,1 0 0,-1 1 0,1-1 0,-1 0 0,0 0 0,1 1 0,0-1 0,-1 1 0,1-1 0,-1 0 0,1 1 0,0-1 0,-1 1 0,1-1 0,0 1 0,0 0 0,-1-1 0,1 1 0,0 0 0,0-1 0,0 1 0,0 0 0,0 0 0,-1 0 0,1-1 0,1 1 0,31-6 0,-32 6 0,55-3 0,-53 3 0,-9 0 0,-17-1 0,17 1 0,0 0 0,-1 0 0,1-1 0,0 1 0,0-1 0,0-1 0,0 1 0,1-1 0,-1 0 0,0 0 0,-8-4 0,14 6 0,0 0 0,0 0 0,0-1 0,-1 1 0,1 0 0,0 0 0,0 0 0,0 0 0,0 0 0,0-1 0,0 1 0,0 0 0,0 0 0,0 0 0,0 0 0,0 0 0,0-1 0,0 1 0,0 0 0,0 0 0,0 0 0,0 0 0,0-1 0,0 1 0,0 0 0,0 0 0,0 0 0,0 0 0,0 0 0,1-1 0,-1 1 0,0 0 0,0 0 0,0 0 0,0 0 0,0 0 0,0 0 0,0 0 0,1-1 0,-1 1 0,0 0 0,0 0 0,0 0 0,0 0 0,1 0 0,-1 0 0,0 0 0,0 0 0,0 0 0,16-4 0,13 1 0,-8 2 0,-40 2 0,-52 5 0,51 0 0,20-6 0,0 1 0,0-1 0,-1 0 0,1 0 0,0 0 0,0 0 0,0 1 0,0-1 0,0 0 0,0 0 0,0 0 0,0 1 0,0-1 0,0 0 0,0 0 0,0 0 0,0 1 0,0-1 0,0 0 0,0 0 0,0 1 0,0-1 0,0 0 0,0 0 0,0 0 0,0 1 0,0-1 0,0 0 0,0 0 0,1 0 0,-1 0 0,0 1 0,0-1 0,0 0 0,0 0 0,1 0 0,-1 0 0,0 0 0,0 1 0,1-1 0,38 16 0,-5-1 0,-34-15 0,0 0 0,0 0 0,0 0 0,1 0 0,-1 0 0,0 0 0,0 0 0,0 0 0,0 0 0,0 1 0,0-1 0,0 0 0,1 0 0,-1 0 0,0 0 0,0 0 0,0 0 0,0 0 0,0 1 0,0-1 0,0 0 0,0 0 0,0 0 0,0 0 0,0 0 0,0 0 0,0 1 0,0-1 0,0 0 0,0 0 0,0 0 0,0 0 0,0 0 0,0 0 0,0 1 0,0-1 0,0 0 0,0 0 0,0 0 0,0 0 0,0 0 0,0 0 0,-1 0 0,1 1 0,0-1 0,0 0 0,0 0 0,0 0 0,0 0 0,0 0 0,0 0 0,-1 0 0,1 0 0,-12 2 0,-14-4 0,21 1 0,1 0 0,0 0 0,0-1 0,0 1 0,0-1 0,0 0 0,0 1 0,0-2 0,-6-3 0,10 5 0,-1 0 0,0 0 0,1 1 0,-1-1 0,1 0 0,-1 0 0,1 0 0,-1 0 0,1 0 0,0 1 0,0-1 0,-1 0 0,1 0 0,0 0 0,0 0 0,0 0 0,0 0 0,0 0 0,0 0 0,1 0 0,-1 0 0,0 1 0,0-1 0,1 0 0,-1 0 0,1 0 0,-1 0 0,1 0 0,-1 1 0,1-1 0,0 0 0,-1 0 0,1 1 0,0-1 0,0 0 0,-1 1 0,1-1 0,0 1 0,0-1 0,0 1 0,0-1 0,0 1 0,0 0 0,1-1 0,2-1 0,23-19 0,-26 21 0,-1 0 0,1-1 0,-1 1 0,0-1 0,1 1 0,-1-1 0,0 0 0,1 1 0,-1-1 0,0 1 0,0-1 0,0 1 0,0-1 0,0 0 0,0 1 0,0-1 0,0 1 0,0-1 0,0 0 0,0 1 0,0-1 0,0 1 0,0-1 0,-1 0 0,1 1 0,0-1 0,-1 1 0,1-1 0,0 1 0,-1-1 0,1 1 0,-1-1 0,1 1 0,-1-1 0,1 1 0,-1 0 0,1-1 0,-1 1 0,1 0 0,-1-1 0,1 1 0,-1 0 0,0 0 0,1-1 0,-1 1 0,0 0 0,0 0 0,-21-11 0,22 11 0,0 0 0,1 0 0,-1 0 0,0 0 0,0 0 0,0 0 0,0 0 0,0 0 0,0 0 0,0 0 0,0 0 0,0 0 0,1 0 0,-1 0 0,0 0 0,0 0 0,0 0 0,0 0 0,0 0 0,0 0 0,0 0 0,0 0 0,0 0 0,0 0 0,0 0 0,1 0 0,-1 0 0,0 0 0,0 0 0,0 0 0,0 0 0,0-1 0,0 1 0,0 0 0,0 0 0,0 0 0,0 0 0,0 0 0,0 0 0,0 0 0,0 0 0,0 0 0,0 0 0,0 0 0,0-1 0,0 1 0,0 0 0,0 0 0,0 0 0,0 0 0,0 0 0,0 0 0,0 0 0,0 0 0,0 0 0,43 11 0,-41-10 0,0 0 0,0 0 0,0-1 0,0 1 0,0 0 0,0 0 0,0 1 0,-1-1 0,1 0 0,0 1 0,-1-1 0,3 3 0,-4-3 0,1 0 0,-1 0 0,0-1 0,0 1 0,0 0 0,0 0 0,0 0 0,0 0 0,0-1 0,0 1 0,-1 0 0,1 0 0,0 0 0,0-1 0,-1 1 0,1 0 0,-1 0 0,1-1 0,-1 1 0,1 0 0,-1-1 0,1 1 0,-1 0 0,0-1 0,1 1 0,-1-1 0,0 1 0,0-1 0,1 1 0,-2 0 0,1-1 0,1 0 0,0 0 0,0 0 0,-1 1 0,1-1 0,0 0 0,0 0 0,-1 0 0,1 0 0,0 0 0,0 1 0,0-1 0,0 0 0,-1 0 0,1 0 0,0 1 0,0-1 0,0 0 0,0 0 0,0 1 0,0-1 0,0 0 0,0 0 0,-1 1 0,1-1 0,0 0 0,0 0 0,0 1 0,0-1 0,1 0 0,-1 0 0,0 1 0,0-1 0,0 0 0,0 0 0,0 0 0,0 1 0,0-1 0,0 0 0,1 0 0,-1 1 0,0-1 0,0 0 0,0 0 0,0 0 0,1 1 0,17 5 0,30 0 0,-43-6 0,57 11 0,-60-10 0,1-1 0,-1 1 0,0 0 0,0-1 0,0 1 0,0 0 0,0 0 0,0 0 0,0 1 0,0-1 0,0 0 0,0 1 0,-1-1 0,1 0 0,-1 1 0,1 0 0,-1-1 0,0 1 0,0 0 0,0 0 0,0 0 0,0-1 0,0 1 0,0 3 0,-1-4 0,0 0 0,0 0 0,0 0 0,0-1 0,0 1 0,0 0 0,-1 0 0,1 0 0,0 0 0,-1 0 0,1 0 0,-1 0 0,1-1 0,-1 1 0,0 0 0,1 0 0,-1-1 0,0 1 0,0 0 0,1-1 0,-1 1 0,0 0 0,0-1 0,-2 1 0,-30 11 0,3 0 0,30-12 0,0 0 0,-1 0 0,1 1 0,-1-1 0,1 0 0,0 1 0,-1-1 0,1 0 0,0 1 0,0-1 0,0 1 0,-1-1 0,1 0 0,0 1 0,0-1 0,0 1 0,0-1 0,0 1 0,0-1 0,0 0 0,0 1 0,0-1 0,0 1 0,0-1 0,0 1 0,0-1 0,0 0 0,0 1 0,0-1 0,0 1 0,1-1 0,-1 1 0,0-1 0,0 0 0,1 1 0,19 13 0,25 4 0,-16-10 0,-20-6 0,1 0 0,-1 1 0,0 0 0,0 1 0,-1-1 0,11 7 0,-19-10 0,0 0 0,0 0 0,0 0 0,1 0 0,-1 0 0,0 0 0,0 0 0,0 0 0,0 0 0,1 0 0,-1 0 0,0 1 0,0-1 0,0 0 0,0 0 0,0 0 0,1 0 0,-1 0 0,0 0 0,0 1 0,0-1 0,0 0 0,0 0 0,0 0 0,0 0 0,0 0 0,0 1 0,1-1 0,-1 0 0,0 0 0,0 0 0,0 0 0,0 1 0,0-1 0,0 0 0,0 0 0,0 0 0,-1 0 0,1 1 0,0-1 0,0 0 0,0 0 0,0 0 0,0 0 0,0 0 0,0 1 0,0-1 0,0 0 0,0 0 0,-1 0 0,1 0 0,0 0 0,0 0 0,0 1 0,0-1 0,-1 0 0,-16 2 0,-19-5 0,-11-13 0,46 16 0,1 0 0,-1 0 0,0-1 0,0 1 0,1-1 0,-1 1 0,0-1 0,1 1 0,-1-1 0,1 1 0,-1-1 0,0 1 0,1-1 0,-1 1 0,1-1 0,0 0 0,-1 1 0,1-1 0,0 0 0,-1 0 0,2 0 0,-1 0 0,1 0 0,-1 1 0,1-1 0,-1 0 0,1 1 0,0-1 0,0 1 0,-1-1 0,1 1 0,0-1 0,0 1 0,0-1 0,0 1 0,-1 0 0,1-1 0,0 1 0,0 0 0,0 0 0,0 0 0,0-1 0,0 1 0,2 0 0,24-1 0,-23 1 0,0 0 0,0 1 0,1-2 0,-1 1 0,0 0 0,0-1 0,0 1 0,0-1 0,0 0 0,0 0 0,0 0 0,0-1 0,-1 1 0,5-3 0,-9 3 0,1 0 0,0 1 0,-1-1 0,1 0 0,-1 0 0,1 0 0,-1 1 0,0-1 0,1 0 0,-1 1 0,0-1 0,0 0 0,0 1 0,1-1 0,-1 1 0,0-1 0,0 1 0,0-1 0,0 1 0,0 0 0,0-1 0,0 1 0,-2 0 0,-27-11 0,28 11 0,-17-7 0,19 3 0,30 2 0,1 1 0,-31 1 0,0 0 0,-1 0 0,1 0 0,0 0 0,0 0 0,0 0 0,0 0 0,0 0 0,0 0 0,0 0 0,0 0 0,-1-1 0,1 1 0,0 0 0,0 0 0,0 0 0,0 0 0,0 0 0,0 0 0,0 0 0,0 0 0,0 0 0,0 0 0,-1 0 0,1 0 0,0 0 0,0 0 0,0 0 0,0 0 0,0-1 0,0 1 0,0 0 0,0 0 0,0 0 0,0 0 0,0 0 0,0 0 0,0 0 0,0 0 0,0 0 0,0 0 0,0-1 0,0 1 0,0 0 0,0 0 0,0 0 0,0 0 0,0 0 0,0 0 0,0 0 0,0 0 0,0 0 0,0 0 0,0-1 0,0 1 0,0 0 0,0 0 0,0 0 0,1 0 0,-1 0 0,0 0 0,0 0 0,0 0 0,0 0 0,0 0 0,0 0 0,0 0 0,0 0 0,-15-6 0,-18-3 0,-7 1 0,-27-6 0,105 14 0,133 28 0,-155-20 0,-15-7 0,0-1 0,0 1 0,0 0 0,0-1 0,0 1 0,0 0 0,0-1 0,0 1 0,0-1 0,1 0 0,-1 1 0,0-1 0,0 0 0,0 0 0,2 1 0,8-1 0,-1 1 0,1 0 0,-1 0 0,0 0 0,0 1 0,14 5 0,-24-7 0,0 0 0,1 0 0,-1 0 0,0 0 0,1 0 0,-1 0 0,0 0 0,0 0 0,1 0 0,-1 0 0,0 1 0,0-1 0,1 0 0,-1 0 0,0 0 0,0 0 0,1 0 0,-1 1 0,0-1 0,0 0 0,0 0 0,0 0 0,1 1 0,-1-1 0,0 0 0,0 0 0,0 0 0,0 1 0,0-1 0,0 0 0,0 0 0,0 1 0,1-1 0,-1 0 0,0 0 0,0 1 0,0-1 0,0 0 0,-1 0 0,1 1 0,0-1 0,0 0 0,0 0 0,0 1 0,0-1 0,0 0 0,-1 1 0,-15 7 0,-25 2 0,-11-4 0,39-6 0,0 1 0,0 1 0,0 0 0,-21 6 0,60 1 0,66 0 0,-102-9 0,0-1 0,1 0 0,-1 0 0,1 0 0,0-1 0,-1 0 0,-9-4 0,50 3 0,379 4 0,-429-1 0,0 0 0,0-1 0,0-1 0,0 0 0,0-2 0,0 0 0,1 0 0,0-2 0,0 0 0,0-1 0,1 0 0,-19-11 0,-86-46 0,247 88 0,-107-20 0,-13-3 0,0 0 0,1 0 0,-1 0 0,0 1 0,0 0 0,0 0 0,0 0 0,6 3 0,-11-5 0,1 1 0,-1-1 0,0 0 0,0 0 0,0 0 0,0 0 0,1 0 0,-1 0 0,0 1 0,0-1 0,0 0 0,0 0 0,0 0 0,0 0 0,0 1 0,1-1 0,-1 0 0,0 0 0,0 0 0,0 0 0,0 1 0,0-1 0,0 0 0,0 0 0,0 0 0,0 1 0,0-1 0,0 0 0,0 0 0,0 0 0,0 0 0,-1 1 0,1-1 0,0 0 0,0 0 0,0 0 0,0 1 0,0-1 0,0 0 0,0 0 0,-1 0 0,1 0 0,-12 6 0,-14-1 0,15-5 0,1 1 0,-1-1 0,1 0 0,0-1 0,-1 0 0,1-1 0,0 0 0,-14-4 0,-5-4 0,-40-18 0,67 27 0,-7-5 0,14 3 0,-5 3 0,0 0 0,0 0 0,-1 0 0,1 0 0,0 0 0,0 0 0,-1 0 0,1-1 0,0 1 0,0 0 0,0 0 0,0 0 0,-1 0 0,1 0 0,0-1 0,0 1 0,0 0 0,0 0 0,0 0 0,-1 0 0,1-1 0,0 1 0,0 0 0,0 0 0,0 0 0,0-1 0,0 1 0,0 0 0,0 0 0,0 0 0,0-1 0,0 1 0,0 0 0,0 0 0,0 0 0,0-1 0,0 1 0,0 0 0,0 0 0,0 0 0,1-1 0,-1 1 0,0 0 0,0 0 0,0 0 0,0-1 0,0 1 0,1 0 0,-1 0 0,0 0 0,0 0 0,0 0 0,0-1 0,1 1 0,-1 0 0,0 0 0,0 0 0,1 0 0,-1 0 0,0 0 0,0 0 0,0 0 0,1 0 0,-34-15 0,28 13 0,-1 0 0,0 0 0,0-1 0,1 0 0,-9-5 0,-38-21 0,12 9 0,19 6 0,12 8 0,0 0 0,0 1 0,0 0 0,-1 0 0,0 0 0,0 1 0,-16-4 0,24 8 0,1-1 0,0 1 0,-1 0 0,1 0 0,-1 0 0,1 1 0,0-1 0,-1 0 0,1 0 0,0 1 0,-1-1 0,1 1 0,0-1 0,0 1 0,-1-1 0,1 1 0,0-1 0,0 1 0,0 0 0,0 0 0,0 0 0,0-1 0,0 1 0,0 0 0,0 0 0,1 0 0,-1 0 0,0 0 0,1 0 0,-1 0 0,1 1 0,-1-1 0,1 0 0,0 0 0,-1 0 0,1 0 0,0 1 0,0-1 0,0 2 0,-2 9 0,1 0 0,1 0 0,2 14 0,-2-8 0,0-5 0,-2 0 0,0-1 0,0 1 0,-2-1 0,1 0 0,-12 23 0,15-35 0,0 0 0,0 0 0,0 1 0,0-1 0,0 0 0,0 0 0,-1 1 0,1-1 0,0 0 0,0 0 0,0 0 0,0 1 0,-1-1 0,1 0 0,0 0 0,0 0 0,0 1 0,-1-1 0,1 0 0,0 0 0,-1 0 0,1 0 0,0 0 0,0 0 0,-1 1 0,1-1 0,0 0 0,-1 0 0,1 0 0,0 0 0,0 0 0,-1 0 0,1 0 0,0 0 0,-1 0 0,1 0 0,0 0 0,-1 0 0,1 0 0,0-1 0,0 1 0,-1 0 0,1 0 0,-1 0 0,-10-14 0,-1-18 0,8 18 0,1-1 0,1 0 0,1 0 0,0 0 0,3-19 0,7 60 0,22 202 0,-32-234 0,1-1 0,0 1 0,0 0 0,1 0 0,0 0 0,0 0 0,1 0 0,2-6 0,-3 11 0,0-1 0,1 0 0,0 0 0,-1 1 0,1-1 0,0 1 0,0-1 0,0 1 0,0 0 0,0-1 0,0 1 0,1 0 0,-1 0 0,0 0 0,1 1 0,-1-1 0,1 0 0,-1 1 0,1-1 0,-1 1 0,1 0 0,-1 0 0,1 0 0,-1 0 0,4 1 0,53 0 0,-48 0 0,-40 0 0,-3-2 0,2 0 0,52 3 0,103 12 0,-139-15 0,0 1 0,1 1 0,-27 3 0,40-4 0,-1 0 0,1 0 0,0 0 0,0 0 0,0 1 0,0-1 0,0 0 0,0 0 0,0 0 0,-1 0 0,1 0 0,0 0 0,0 0 0,0 0 0,0 0 0,0 0 0,0 0 0,0 0 0,0 0 0,0 1 0,0-1 0,-1 0 0,1 0 0,0 0 0,0 0 0,0 0 0,0 0 0,0 0 0,0 0 0,0 0 0,0 1 0,0-1 0,0 0 0,0 0 0,0 0 0,0 0 0,0 0 0,0 0 0,0 0 0,0 0 0,0 1 0,0-1 0,1 0 0,-1 0 0,0 0 0,0 0 0,0 0 0,0 0 0,0 0 0,0 0 0,0 0 0,0 1 0,0-1 0,0 0 0,0 0 0,1 0 0,-1 0 0,0 0 0,0 0 0,0 0 0,0 0 0,0 0 0,0 0 0,0 0 0,1 0 0,-1 0 0,14 8 0,11 7 0,-23-8 0,-15-1 0,9-6 0,0 1 0,0-1 0,0 0 0,0 0 0,0 0 0,0 0 0,0-1 0,1 1 0,-1-1 0,0 0 0,0 0 0,0 0 0,1-1 0,-1 1 0,1-1 0,-1 1 0,1-1 0,0 0 0,0 0 0,0-1 0,-5-3 0,4 3 0,0-1 0,1 0 0,-1 0 0,1 0 0,0 0 0,0 0 0,0 0 0,1-1 0,0 1 0,0-1 0,0 0 0,0 0 0,1 1 0,-1-7 0,1 4 0,1 0 0,0 0 0,1 0 0,0 0 0,0 0 0,0 0 0,1 0 0,6-12 0,-7 17 0,0 0 0,0 0 0,1 0 0,-1 0 0,1 0 0,-1 1 0,1-1 0,0 1 0,0-1 0,0 1 0,0 0 0,0-1 0,0 1 0,0 0 0,0 0 0,1 0 0,-1 0 0,0 1 0,1-1 0,-1 1 0,1-1 0,-1 1 0,1 0 0,-1-1 0,1 1 0,-1 0 0,1 0 0,-1 1 0,1-1 0,-1 0 0,1 1 0,3 1 0,35 16 0,-50-21 0,1 0 0,-1-1 0,1 1 0,1-1 0,-1-1 0,0 1 0,-12-11 0,13 9 0,0 1 0,-1 0 0,1 0 0,-1 1 0,-1 0 0,1 0 0,-10-3 0,17 7 0,1-1 0,-1 1 0,1 0 0,-1 0 0,1-1 0,-1 1 0,1 0 0,-1 0 0,0 0 0,1 0 0,-1 0 0,1 0 0,-1 0 0,0 0 0,1 0 0,-1 0 0,1 0 0,-1 0 0,0 0 0,1 0 0,-1 0 0,1 1 0,-1-1 0,1 0 0,-1 0 0,1 1 0,-1-1 0,1 0 0,-1 1 0,1-1 0,-1 0 0,1 1 0,-1-1 0,1 0 0,0 1 0,-1-1 0,1 1 0,0-1 0,-1 1 0,1-1 0,0 1 0,0-1 0,0 1 0,-1-1 0,1 1 0,0-1 0,0 1 0,0-1 0,0 1 0,0-1 0,0 1 0,0-1 0,0 1 0,0-1 0,1 1 0,-1-1 0,0 1 0,0-1 0,0 1 0,1-1 0,-1 1 0,0-1 0,1 1 0,19 39 0,-16-33 0,47 90 0,-51-96 0,1 0 0,-1-1 0,0 1 0,1-1 0,-1 1 0,0 0 0,0 0 0,0-1 0,1 1 0,-1 0 0,0-1 0,0 1 0,0 0 0,0-1 0,-1 1 0,1 0 0,0 0 0,0-1 0,0 1 0,-1 0 0,1-1 0,0 1 0,-1 0 0,1-1 0,0 1 0,-1-1 0,1 1 0,-1-1 0,1 1 0,-1-1 0,0 1 0,1-1 0,-1 1 0,0-1 0,1 1 0,-1-1 0,0 0 0,1 1 0,-1-1 0,-1 0 0,1 1 0,0-1 0,0 1 0,0-1 0,0 0 0,0 1 0,0 0 0,0-1 0,1 1 0,-1-1 0,0 1 0,0 0 0,1-1 0,-1 1 0,0 0 0,1 0 0,-1 0 0,1-1 0,-1 3 0,4 1 0,0 0 0,0-1 0,1 1 0,0-1 0,0 1 0,0-1 0,0 0 0,8 4 0,-9-5 0,4 2 0,0 0 0,1-1 0,-1 0 0,1 0 0,0 0 0,-1-1 0,2 0 0,-1 0 0,0-1 0,16 1 0,10-1 0,48-3 0,-16-1 0,48 5 0,128-4 0,-170-12-1365,-59 13-5461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3:35:41.55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6 14 24575,'10'-1'0,"-1"1"0,1 0 0,0 1 0,-1-1 0,1 2 0,-1-1 0,1 1 0,-1 0 0,0 1 0,0 0 0,0 0 0,-1 1 0,1 0 0,-1 0 0,0 1 0,10 7 0,15 12 0,-24-17 0,-1 0 0,2 0 0,-1-1 0,1 0 0,0 0 0,0-1 0,1 0 0,0 0 0,0-1 0,0-1 0,19 5 0,-15-5 0,1 1 0,-1 1 0,0 0 0,-1 1 0,1 1 0,13 7 0,-17-7 0,1-1 0,0 0 0,0-1 0,0-1 0,1 1 0,0-1 0,0-1 0,0 0 0,22 2 0,1-5 0,-27-1 0,0 1 0,0 0 0,0 0 0,0 1 0,0 0 0,0 0 0,-1 1 0,1 0 0,0 0 0,-1 0 0,1 1 0,-1 1 0,11 5 0,-19-9 0,1 0 0,-1 0 0,0 0 0,1 0 0,-1 0 0,0 1 0,1-1 0,-1 0 0,1 0 0,-1 1 0,0-1 0,1 0 0,-1 0 0,0 1 0,0-1 0,1 0 0,-1 1 0,0-1 0,0 0 0,0 1 0,1-1 0,-1 0 0,0 1 0,0-1 0,0 0 0,0 1 0,0-1 0,0 0 0,0 1 0,0-1 0,0 1 0,0-1 0,0 0 0,0 1 0,0-1 0,0 0 0,0 1 0,-1 0 0,-17 4 0,-27-5 0,35-2 0,0-1 0,0 0 0,0-1 0,1 0 0,-12-6 0,2 0 0,6 7 0,1 0 0,-1 0 0,1 1 0,-1 1 0,0-1 0,0 2 0,0 0 0,0 0 0,-23 3 0,-15 0 0,-57-2 0,-132-3 0,238 2 0,0 0 0,0-1 0,0 1 0,0-1 0,0 1 0,0-1 0,0 1 0,0-1 0,0 0 0,1 0 0,-1 0 0,0 0 0,1 0 0,-1 0 0,1-1 0,-1 1 0,1 0 0,0-1 0,-1 1 0,1-1 0,0 1 0,0-1 0,0 1 0,1-1 0,-1 1 0,0-1 0,1 0 0,-1 0 0,1 1 0,-1-4 0,0-8 0,0 1 0,0 0 0,4-22 0,-2-6 0,-1 40 0,0-1 0,-1 1 0,1 0 0,0 0 0,0-1 0,0 1 0,0 0 0,-1 0 0,1-1 0,0 1 0,0 0 0,0 0 0,0-1 0,0 1 0,0 0 0,0-1 0,0 1 0,0 0 0,0 0 0,0-1 0,0 1 0,0 0 0,0-1 0,0 1 0,0 0 0,1 0 0,-1-1 0,0 1 0,0 0 0,0 0 0,0-1 0,1 1 0,-1 0 0,0 0 0,0 0 0,1-1 0,-1 1 0,0 0 0,0 0 0,1 0 0,-1 0 0,0-1 0,1 1 0,-1 0 0,0 0 0,0 0 0,1 0 0,0 0 0,14 12 0,12 26 0,-5 16 0,-21-50 0,0-1 0,-1 1 0,0 0 0,0-1 0,0 1 0,0 0 0,-1-1 0,1 1 0,-1-1 0,0 1 0,0-1 0,-1 1 0,-2 4 0,6-8 0,-1 1 0,1 0 0,-1-1 0,0 1 0,1 0 0,0-1 0,-1 0 0,1 1 0,-1-1 0,1 0 0,-1 0 0,1 1 0,0-1 0,-1 0 0,1-1 0,0 1 0,-1 0 0,3-1 0,11 0 0,-27 0 0,-41 1 0,46 0 0,36 0 0,39 0 0,-54 0 0,-17 0 0,-4 0 0,-15 0 0,36 0 0,153 0 0,-167 0 0,0 0 0,0-1 0,0 1 0,0 0 0,0 0 0,0 0 0,0 0 0,0 0 0,0 0 0,1 0 0,-1 0 0,0 0 0,0 0 0,0-1 0,0 1 0,0 0 0,0 0 0,0 0 0,0 0 0,0 0 0,0 0 0,0 0 0,0 0 0,0 0 0,1 0 0,-1 0 0,0 0 0,0 0 0,0 0 0,0 0 0,0 0 0,-19-5 0,-26-3 0,21 2 0,20 2 0,17 1 0,47 0 0,-51 3 0,-41 0 0,19 0 0,-8 0 0,41 0 0,-43 0 0,-36 0 0,54 0 0,9 0 0,40 0 0,-65 1 0,-34-1 0,38-1 0,17 1 0,0 0 0,0 0 0,0-1 0,0 1 0,0 0 0,0 0 0,0 0 0,0 0 0,0 0 0,0 0 0,0 0 0,0 0 0,0 0 0,0 0 0,0 0 0,0 0 0,0 0 0,0 0 0,0 0 0,0-1 0,0 1 0,0 0 0,0 0 0,0 0 0,0 0 0,0 0 0,0 0 0,0 0 0,0 0 0,0 0 0,0 0 0,0 0 0,0 0 0,0 0 0,0 0 0,0 0 0,18-8 0,-17 8 0,-1 0 0,0-1 0,0 1 0,0 0 0,0 0 0,0 0 0,0 0 0,1-1 0,-1 1 0,0 0 0,0 0 0,0 0 0,0-1 0,0 1 0,0 0 0,0 0 0,0-1 0,0 1 0,0 0 0,0 0 0,0 0 0,0-1 0,0 1 0,0 0 0,0 0 0,-1 0 0,1-1 0,0 1 0,0 0 0,0 0 0,0 0 0,0 0 0,0-1 0,-1 1 0,1 0 0,0 0 0,0 0 0,0 0 0,-1-1 0,-34-13 0,31 13 0,1 1 0,0-1 0,0 0 0,0 0 0,-1-1 0,1 1 0,1-1 0,-1 1 0,0-1 0,-5-4 0,8 6 0,0-1 0,0 0 0,1 0 0,-1 0 0,0 1 0,0-1 0,1 0 0,-1 1 0,1-1 0,-1 0 0,0 0 0,1 1 0,0-1 0,-1 1 0,1-1 0,-1 0 0,1 1 0,0-1 0,-1 1 0,1-1 0,0 1 0,0 0 0,-1-1 0,1 1 0,0 0 0,0-1 0,0 1 0,0 0 0,0 0 0,-1 0 0,1-1 0,1 1 0,31-6 0,-32 6 0,55-3 0,-53 3 0,-9 0 0,-17-1 0,17 1 0,0 0 0,-1 0 0,1-1 0,0 1 0,0-1 0,0-1 0,0 1 0,1-1 0,-1 0 0,0 0 0,-8-4 0,14 6 0,0 0 0,0 0 0,0-1 0,-1 1 0,1 0 0,0 0 0,0 0 0,0 0 0,0 0 0,0-1 0,0 1 0,0 0 0,0 0 0,0 0 0,0 0 0,0 0 0,0-1 0,0 1 0,0 0 0,0 0 0,0 0 0,0 0 0,0-1 0,0 1 0,0 0 0,0 0 0,0 0 0,0 0 0,0 0 0,1-1 0,-1 1 0,0 0 0,0 0 0,0 0 0,0 0 0,0 0 0,0 0 0,0 0 0,1-1 0,-1 1 0,0 0 0,0 0 0,0 0 0,0 0 0,1 0 0,-1 0 0,0 0 0,0 0 0,0 0 0,16-4 0,13 1 0,-8 2 0,-40 2 0,-52 5 0,51 0 0,20-6 0,0 1 0,0-1 0,-1 0 0,1 0 0,0 0 0,0 0 0,0 1 0,0-1 0,0 0 0,0 0 0,0 0 0,0 1 0,0-1 0,0 0 0,0 0 0,0 0 0,0 1 0,0-1 0,0 0 0,0 0 0,0 1 0,0-1 0,0 0 0,0 0 0,0 0 0,0 1 0,0-1 0,0 0 0,0 0 0,1 0 0,-1 0 0,0 1 0,0-1 0,0 0 0,0 0 0,1 0 0,-1 0 0,0 0 0,0 1 0,1-1 0,38 16 0,-5-1 0,-34-15 0,0 0 0,0 0 0,0 0 0,1 0 0,-1 0 0,0 0 0,0 0 0,0 0 0,0 0 0,0 1 0,0-1 0,0 0 0,1 0 0,-1 0 0,0 0 0,0 0 0,0 0 0,0 0 0,0 1 0,0-1 0,0 0 0,0 0 0,0 0 0,0 0 0,0 0 0,0 0 0,0 1 0,0-1 0,0 0 0,0 0 0,0 0 0,0 0 0,0 0 0,0 0 0,0 1 0,0-1 0,0 0 0,0 0 0,0 0 0,0 0 0,0 0 0,0 0 0,-1 0 0,1 1 0,0-1 0,0 0 0,0 0 0,0 0 0,0 0 0,0 0 0,0 0 0,-1 0 0,1 0 0,-12 2 0,-14-4 0,21 1 0,1 0 0,0 0 0,0-1 0,0 1 0,0-1 0,0 0 0,0 1 0,0-2 0,-6-3 0,10 5 0,-1 0 0,0 0 0,1 1 0,-1-1 0,1 0 0,-1 0 0,1 0 0,-1 0 0,1 0 0,0 1 0,0-1 0,-1 0 0,1 0 0,0 0 0,0 0 0,0 0 0,0 0 0,0 0 0,0 0 0,1 0 0,-1 0 0,0 1 0,0-1 0,1 0 0,-1 0 0,1 0 0,-1 0 0,1 0 0,-1 1 0,1-1 0,0 0 0,-1 0 0,1 1 0,0-1 0,0 0 0,-1 1 0,1-1 0,0 1 0,0-1 0,0 1 0,0-1 0,0 1 0,0 0 0,1-1 0,2-1 0,23-19 0,-26 21 0,-1 0 0,1-1 0,-1 1 0,0-1 0,1 1 0,-1-1 0,0 0 0,1 1 0,-1-1 0,0 1 0,0-1 0,0 1 0,0-1 0,0 0 0,0 1 0,0-1 0,0 1 0,0-1 0,0 0 0,0 1 0,0-1 0,0 1 0,0-1 0,-1 0 0,1 1 0,0-1 0,-1 1 0,1-1 0,0 1 0,-1-1 0,1 1 0,-1-1 0,1 1 0,-1-1 0,1 1 0,-1 0 0,1-1 0,-1 1 0,1 0 0,-1-1 0,1 1 0,-1 0 0,0 0 0,1-1 0,-1 1 0,0 0 0,0 0 0,-21-11 0,22 11 0,0 0 0,1 0 0,-1 0 0,0 0 0,0 0 0,0 0 0,0 0 0,0 0 0,0 0 0,0 0 0,0 0 0,0 0 0,1 0 0,-1 0 0,0 0 0,0 0 0,0 0 0,0 0 0,0 0 0,0 0 0,0 0 0,0 0 0,0 0 0,0 0 0,0 0 0,1 0 0,-1 0 0,0 0 0,0 0 0,0 0 0,0 0 0,0-1 0,0 1 0,0 0 0,0 0 0,0 0 0,0 0 0,0 0 0,0 0 0,0 0 0,0 0 0,0 0 0,0 0 0,0 0 0,0-1 0,0 1 0,0 0 0,0 0 0,0 0 0,0 0 0,0 0 0,0 0 0,0 0 0,0 0 0,0 0 0,43 11 0,-41-10 0,0 0 0,0 0 0,0-1 0,0 1 0,0 0 0,0 0 0,0 1 0,-1-1 0,1 0 0,0 1 0,-1-1 0,3 3 0,-4-3 0,1 0 0,-1 0 0,0-1 0,0 1 0,0 0 0,0 0 0,0 0 0,0 0 0,0-1 0,0 1 0,-1 0 0,1 0 0,0 0 0,0-1 0,-1 1 0,1 0 0,-1 0 0,1-1 0,-1 1 0,1 0 0,-1-1 0,1 1 0,-1 0 0,0-1 0,1 1 0,-1-1 0,0 1 0,0-1 0,1 1 0,-2 0 0,1-1 0,1 0 0,0 0 0,0 0 0,-1 1 0,1-1 0,0 0 0,0 0 0,-1 0 0,1 0 0,0 0 0,0 1 0,0-1 0,0 0 0,-1 0 0,1 0 0,0 1 0,0-1 0,0 0 0,0 0 0,0 1 0,0-1 0,0 0 0,0 0 0,-1 1 0,1-1 0,0 0 0,0 0 0,0 1 0,0-1 0,1 0 0,-1 0 0,0 1 0,0-1 0,0 0 0,0 0 0,0 0 0,0 1 0,0-1 0,0 0 0,1 0 0,-1 1 0,0-1 0,0 0 0,0 0 0,0 0 0,1 1 0,17 5 0,30 0 0,-43-6 0,57 11 0,-60-10 0,1-1 0,-1 1 0,0 0 0,0-1 0,0 1 0,0 0 0,0 0 0,0 0 0,0 1 0,0-1 0,0 0 0,0 1 0,-1-1 0,1 0 0,-1 1 0,1 0 0,-1-1 0,0 1 0,0 0 0,0 0 0,0 0 0,0-1 0,0 1 0,0 3 0,-1-4 0,0 0 0,0 0 0,0 0 0,0-1 0,0 1 0,0 0 0,-1 0 0,1 0 0,0 0 0,-1 0 0,1 0 0,-1 0 0,1-1 0,-1 1 0,0 0 0,1 0 0,-1-1 0,0 1 0,0 0 0,1-1 0,-1 1 0,0 0 0,0-1 0,-2 1 0,-30 11 0,3 0 0,30-12 0,0 0 0,-1 0 0,1 1 0,-1-1 0,1 0 0,0 1 0,-1-1 0,1 0 0,0 1 0,0-1 0,0 1 0,-1-1 0,1 0 0,0 1 0,0-1 0,0 1 0,0-1 0,0 1 0,0-1 0,0 0 0,0 1 0,0-1 0,0 1 0,0-1 0,0 1 0,0-1 0,0 0 0,0 1 0,0-1 0,0 1 0,1-1 0,-1 1 0,0-1 0,0 0 0,1 1 0,19 13 0,25 4 0,-16-10 0,-20-6 0,1 0 0,-1 1 0,0 0 0,0 1 0,-1-1 0,11 7 0,-19-10 0,0 0 0,0 0 0,0 0 0,1 0 0,-1 0 0,0 0 0,0 0 0,0 0 0,0 0 0,1 0 0,-1 0 0,0 1 0,0-1 0,0 0 0,0 0 0,0 0 0,1 0 0,-1 0 0,0 0 0,0 1 0,0-1 0,0 0 0,0 0 0,0 0 0,0 0 0,0 0 0,0 1 0,1-1 0,-1 0 0,0 0 0,0 0 0,0 0 0,0 1 0,0-1 0,0 0 0,0 0 0,0 0 0,-1 0 0,1 1 0,0-1 0,0 0 0,0 0 0,0 0 0,0 0 0,0 0 0,0 1 0,0-1 0,0 0 0,0 0 0,-1 0 0,1 0 0,0 0 0,0 0 0,0 1 0,0-1 0,-1 0 0,-16 2 0,-19-5 0,-11-13 0,46 16 0,1 0 0,-1 0 0,0-1 0,0 1 0,1-1 0,-1 1 0,0-1 0,1 1 0,-1-1 0,1 1 0,-1-1 0,0 1 0,1-1 0,-1 1 0,1-1 0,0 0 0,-1 1 0,1-1 0,0 0 0,-1 0 0,2 0 0,-1 0 0,1 0 0,-1 1 0,1-1 0,-1 0 0,1 1 0,0-1 0,0 1 0,-1-1 0,1 1 0,0-1 0,0 1 0,0-1 0,0 1 0,-1 0 0,1-1 0,0 1 0,0 0 0,0 0 0,0 0 0,0-1 0,0 1 0,2 0 0,24-1 0,-23 1 0,0 0 0,0 1 0,1-2 0,-1 1 0,0 0 0,0-1 0,0 1 0,0-1 0,0 0 0,0 0 0,0 0 0,0-1 0,-1 1 0,5-3 0,-9 3 0,1 0 0,0 1 0,-1-1 0,1 0 0,-1 0 0,1 0 0,-1 1 0,0-1 0,1 0 0,-1 1 0,0-1 0,0 0 0,0 1 0,1-1 0,-1 1 0,0-1 0,0 1 0,0-1 0,0 1 0,0 0 0,0-1 0,0 1 0,-2 0 0,-27-11 0,28 11 0,-17-7 0,19 3 0,30 2 0,1 1 0,-31 1 0,0 0 0,-1 0 0,1 0 0,0 0 0,0 0 0,0 0 0,0 0 0,0 0 0,0 0 0,0 0 0,0 0 0,-1-1 0,1 1 0,0 0 0,0 0 0,0 0 0,0 0 0,0 0 0,0 0 0,0 0 0,0 0 0,0 0 0,0 0 0,-1 0 0,1 0 0,0 0 0,0 0 0,0 0 0,0 0 0,0-1 0,0 1 0,0 0 0,0 0 0,0 0 0,0 0 0,0 0 0,0 0 0,0 0 0,0 0 0,0 0 0,0 0 0,0-1 0,0 1 0,0 0 0,0 0 0,0 0 0,0 0 0,0 0 0,0 0 0,0 0 0,0 0 0,0 0 0,0 0 0,0-1 0,0 1 0,0 0 0,0 0 0,0 0 0,1 0 0,-1 0 0,0 0 0,0 0 0,0 0 0,0 0 0,0 0 0,0 0 0,0 0 0,0 0 0,-15-6 0,-18-3 0,-7 1 0,-27-6 0,105 14 0,133 28 0,-155-20 0,-15-7 0,0-1 0,0 1 0,0 0 0,0-1 0,0 1 0,0 0 0,0-1 0,0 1 0,0-1 0,1 0 0,-1 1 0,0-1 0,0 0 0,0 0 0,2 1 0,8-1 0,-1 1 0,1 0 0,-1 0 0,0 0 0,0 1 0,14 5 0,-24-7 0,0 0 0,1 0 0,-1 0 0,0 0 0,1 0 0,-1 0 0,0 0 0,0 0 0,1 0 0,-1 0 0,0 1 0,0-1 0,1 0 0,-1 0 0,0 0 0,0 0 0,1 0 0,-1 1 0,0-1 0,0 0 0,0 0 0,0 0 0,1 1 0,-1-1 0,0 0 0,0 0 0,0 0 0,0 1 0,0-1 0,0 0 0,0 0 0,0 1 0,1-1 0,-1 0 0,0 0 0,0 1 0,0-1 0,0 0 0,-1 0 0,1 1 0,0-1 0,0 0 0,0 0 0,0 1 0,0-1 0,0 0 0,-1 1 0,-15 7 0,-25 2 0,-11-4 0,39-6 0,0 1 0,0 1 0,0 0 0,-21 6 0,60 1 0,66 0 0,-102-9 0,0-1 0,1 0 0,-1 0 0,1 0 0,0-1 0,-1 0 0,-9-4 0,50 3 0,379 4 0,-429-1 0,0 0 0,0-1 0,0-1 0,0 0 0,0-2 0,0 0 0,1 0 0,0-2 0,0 0 0,0-1 0,1 0 0,-19-11 0,-86-46 0,247 88 0,-107-20 0,-13-3 0,0 0 0,1 0 0,-1 0 0,0 1 0,0 0 0,0 0 0,0 0 0,6 3 0,-11-5 0,1 1 0,-1-1 0,0 0 0,0 0 0,0 0 0,0 0 0,1 0 0,-1 0 0,0 1 0,0-1 0,0 0 0,0 0 0,0 0 0,0 0 0,0 1 0,1-1 0,-1 0 0,0 0 0,0 0 0,0 0 0,0 1 0,0-1 0,0 0 0,0 0 0,0 0 0,0 1 0,0-1 0,0 0 0,0 0 0,0 0 0,0 0 0,-1 1 0,1-1 0,0 0 0,0 0 0,0 0 0,0 1 0,0-1 0,0 0 0,0 0 0,-1 0 0,1 0 0,-12 6 0,-14-1 0,15-5 0,1 1 0,-1-1 0,1 0 0,0-1 0,-1 0 0,1-1 0,0 0 0,-14-4 0,-5-4 0,-40-18 0,67 27 0,-7-5 0,14 3 0,-5 3 0,0 0 0,0 0 0,-1 0 0,1 0 0,0 0 0,0 0 0,-1 0 0,1-1 0,0 1 0,0 0 0,0 0 0,0 0 0,-1 0 0,1 0 0,0-1 0,0 1 0,0 0 0,0 0 0,0 0 0,-1 0 0,1-1 0,0 1 0,0 0 0,0 0 0,0 0 0,0-1 0,0 1 0,0 0 0,0 0 0,0 0 0,0-1 0,0 1 0,0 0 0,0 0 0,0 0 0,0-1 0,0 1 0,0 0 0,0 0 0,0 0 0,1-1 0,-1 1 0,0 0 0,0 0 0,0 0 0,0-1 0,0 1 0,1 0 0,-1 0 0,0 0 0,0 0 0,0 0 0,0-1 0,1 1 0,-1 0 0,0 0 0,0 0 0,1 0 0,-1 0 0,0 0 0,0 0 0,0 0 0,1 0 0,-34-15 0,28 13 0,-1 0 0,0 0 0,0-1 0,1 0 0,-9-5 0,-38-21 0,12 9 0,19 6 0,12 8 0,0 0 0,0 1 0,0 0 0,-1 0 0,0 0 0,0 1 0,-16-4 0,24 8 0,1-1 0,0 1 0,-1 0 0,1 0 0,-1 0 0,1 1 0,0-1 0,-1 0 0,1 0 0,0 1 0,-1-1 0,1 1 0,0-1 0,0 1 0,-1-1 0,1 1 0,0-1 0,0 1 0,0 0 0,0 0 0,0 0 0,0-1 0,0 1 0,0 0 0,0 0 0,1 0 0,-1 0 0,0 0 0,1 0 0,-1 0 0,1 1 0,-1-1 0,1 0 0,0 0 0,-1 0 0,1 0 0,0 1 0,0-1 0,0 2 0,-2 9 0,1 0 0,1 0 0,2 14 0,-2-8 0,0-5 0,-2 0 0,0-1 0,0 1 0,-2-1 0,1 0 0,-12 23 0,15-35 0,0 0 0,0 0 0,0 1 0,0-1 0,0 0 0,0 0 0,-1 1 0,1-1 0,0 0 0,0 0 0,0 0 0,0 1 0,-1-1 0,1 0 0,0 0 0,0 0 0,0 1 0,-1-1 0,1 0 0,0 0 0,-1 0 0,1 0 0,0 0 0,0 0 0,-1 1 0,1-1 0,0 0 0,-1 0 0,1 0 0,0 0 0,0 0 0,-1 0 0,1 0 0,0 0 0,-1 0 0,1 0 0,0 0 0,-1 0 0,1 0 0,0-1 0,0 1 0,-1 0 0,1 0 0,-1 0 0,-10-14 0,-1-18 0,8 18 0,1-1 0,1 0 0,1 0 0,0 0 0,3-19 0,7 60 0,22 202 0,-32-234 0,1-1 0,0 1 0,0 0 0,1 0 0,0 0 0,0 0 0,1 0 0,2-6 0,-3 11 0,0-1 0,1 0 0,0 0 0,-1 1 0,1-1 0,0 1 0,0-1 0,0 1 0,0 0 0,0-1 0,0 1 0,1 0 0,-1 0 0,0 0 0,1 1 0,-1-1 0,1 0 0,-1 1 0,1-1 0,-1 1 0,1 0 0,-1 0 0,1 0 0,-1 0 0,4 1 0,53 0 0,-48 0 0,-40 0 0,-3-2 0,2 0 0,52 3 0,103 12 0,-139-15 0,0 1 0,1 1 0,-27 3 0,40-4 0,-1 0 0,1 0 0,0 0 0,0 0 0,0 1 0,0-1 0,0 0 0,0 0 0,0 0 0,-1 0 0,1 0 0,0 0 0,0 0 0,0 0 0,0 0 0,0 0 0,0 0 0,0 0 0,0 0 0,0 1 0,0-1 0,-1 0 0,1 0 0,0 0 0,0 0 0,0 0 0,0 0 0,0 0 0,0 0 0,0 0 0,0 1 0,0-1 0,0 0 0,0 0 0,0 0 0,0 0 0,0 0 0,0 0 0,0 0 0,0 0 0,0 1 0,0-1 0,1 0 0,-1 0 0,0 0 0,0 0 0,0 0 0,0 0 0,0 0 0,0 0 0,0 0 0,0 1 0,0-1 0,0 0 0,0 0 0,1 0 0,-1 0 0,0 0 0,0 0 0,0 0 0,0 0 0,0 0 0,0 0 0,0 0 0,1 0 0,-1 0 0,14 8 0,11 7 0,-23-8 0,-15-1 0,9-6 0,0 1 0,0-1 0,0 0 0,0 0 0,0 0 0,0 0 0,0-1 0,1 1 0,-1-1 0,0 0 0,0 0 0,0 0 0,1-1 0,-1 1 0,1-1 0,-1 1 0,1-1 0,0 0 0,0 0 0,0-1 0,-5-3 0,4 3 0,0-1 0,1 0 0,-1 0 0,1 0 0,0 0 0,0 0 0,0 0 0,1-1 0,0 1 0,0-1 0,0 0 0,0 0 0,1 1 0,-1-7 0,1 4 0,1 0 0,0 0 0,1 0 0,0 0 0,0 0 0,0 0 0,1 0 0,6-12 0,-7 17 0,0 0 0,0 0 0,1 0 0,-1 0 0,1 0 0,-1 1 0,1-1 0,0 1 0,0-1 0,0 1 0,0 0 0,0-1 0,0 1 0,0 0 0,0 0 0,1 0 0,-1 0 0,0 1 0,1-1 0,-1 1 0,1-1 0,-1 1 0,1 0 0,-1-1 0,1 1 0,-1 0 0,1 0 0,-1 1 0,1-1 0,-1 0 0,1 1 0,3 1 0,35 16 0,-50-21 0,1 0 0,-1-1 0,1 1 0,1-1 0,-1-1 0,0 1 0,-12-11 0,13 9 0,0 1 0,-1 0 0,1 0 0,-1 1 0,-1 0 0,1 0 0,-10-3 0,17 7 0,1-1 0,-1 1 0,1 0 0,-1 0 0,1-1 0,-1 1 0,1 0 0,-1 0 0,0 0 0,1 0 0,-1 0 0,1 0 0,-1 0 0,0 0 0,1 0 0,-1 0 0,1 0 0,-1 0 0,0 0 0,1 0 0,-1 0 0,1 1 0,-1-1 0,1 0 0,-1 0 0,1 1 0,-1-1 0,1 0 0,-1 1 0,1-1 0,-1 0 0,1 1 0,-1-1 0,1 0 0,0 1 0,-1-1 0,1 1 0,0-1 0,-1 1 0,1-1 0,0 1 0,0-1 0,0 1 0,-1-1 0,1 1 0,0-1 0,0 1 0,0-1 0,0 1 0,0-1 0,0 1 0,0-1 0,0 1 0,0-1 0,1 1 0,-1-1 0,0 1 0,0-1 0,0 1 0,1-1 0,-1 1 0,0-1 0,1 1 0,19 39 0,-16-33 0,47 90 0,-51-96 0,1 0 0,-1-1 0,0 1 0,1-1 0,-1 1 0,0 0 0,0 0 0,0-1 0,1 1 0,-1 0 0,0-1 0,0 1 0,0 0 0,0-1 0,-1 1 0,1 0 0,0 0 0,0-1 0,0 1 0,-1 0 0,1-1 0,0 1 0,-1 0 0,1-1 0,0 1 0,-1-1 0,1 1 0,-1-1 0,1 1 0,-1-1 0,0 1 0,1-1 0,-1 1 0,0-1 0,1 1 0,-1-1 0,0 0 0,1 1 0,-1-1 0,-1 0 0,1 1 0,0-1 0,0 1 0,0-1 0,0 0 0,0 1 0,0 0 0,0-1 0,1 1 0,-1-1 0,0 1 0,0 0 0,1-1 0,-1 1 0,0 0 0,1 0 0,-1 0 0,1-1 0,-1 3 0,4 1 0,0 0 0,0-1 0,1 1 0,0-1 0,0 1 0,0-1 0,0 0 0,8 4 0,-9-5 0,4 2 0,0 0 0,1-1 0,-1 0 0,1 0 0,0 0 0,-1-1 0,2 0 0,-1 0 0,0-1 0,16 1 0,10-1 0,48-3 0,-16-1 0,48 5 0,128-4 0,-170-12-1365,-59 13-5461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31:42.41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183 0 24575,'0'114'0,"-1"127"0,-18-28 0,11-134 0,-6 161 0,12-201 0,-10 68 0,8-87 0,-14 65 0,9-36 0,-4 68 0,10 283 0,4-214 0,0-155 0,0-17 0,-1 0 0,0 0 0,-1 0 0,0 0 0,-6 21 0,6-31 0,-10 33 0,-9 56 0,10-28 0,-2 112 0,3-43 0,1-36 0,5 111-649,3-185-67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31:42.41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2615 24575,'669'0'0,"-646"1"0,41 8 0,-1 0 0,-52-7 0,4-1 0,25 0 0,-35-2 0,-1 0 0,0 1 0,1-1 0,-1 0 0,0-1 0,0 1 0,0 0 0,1-1 0,-2-1 0,6-2 0,-2 1 0,-1 0 0,0 0 0,1 1 0,0 0 0,0 1 0,0-1 0,1 1 0,11-2 0,-16 4 0,1-1 0,-2 0 0,1 0 0,0 0 0,0-1 0,0 1 0,-1-1 0,1 1 0,-1-1 0,1 0 0,-1-1 0,1 1 0,-1 0 0,0 0 0,0-1 0,-1 0 0,1 1 0,0-1 0,0 0 0,-1 0 0,1 1 0,-1-2 0,0 2 0,0-2 0,0-3 0,1-2 0,0 0 0,-1 0 0,-1 0 0,1 0 0,-1-1 0,-1 1 0,1 1 0,-4-14 0,-29-114 26,7 36-163,-24-171-426,25 122 570,20 128 88,-1 0-1,0 1 1,-2 1 0,-15-33 0,-8-18 98,17 32-193,-19-76 0,-31-135 0,11 50 0,24 43 0,11 50 0,14 83 0,-1 2 0,-9-25 0,10 38 0,1 1 0,0 0 0,0-1 0,-2 1 0,2 0 0,-2 1 0,0 0 0,0-1 0,-9-8 0,7 9 0,0-1 0,1-1 0,-1 0 0,2 1 0,-1-2 0,1 1 0,0-1 0,-6-14 0,-1-10 0,-11-38 0,13 33 0,-48-131 0,24 68-1365,20 49-5461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31:42.42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64 24575,'146'-4'0,"-108"0"0,69-17 0,-67 10 0,1 3 0,-1 1 0,1 1 0,0 3 0,78 4 0,-110 0 0,274 19 0,-220-20-682,92 12-1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31:42.42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808 2325 24575,'-74'-200'0,"54"143"0,10 30 0,-2 1 0,-1 0 0,-22-31 0,-14-31 0,37 63 0,-6-13 0,-1 2 0,-33-47 0,38 63 0,2-1 0,0 0 0,-12-28 0,-19-70 0,38 103 0,5 13 0,-1-1 0,0 2 0,0-2 0,0 1 0,0-1 0,0 2 0,-1-2 0,1 2 0,-1-1 0,-3-4 0,5 7 0,0 0 0,0 0 0,0-1 0,0 1 0,0 0 0,0 0 0,0 0 0,0 0 0,-1 0 0,1 0 0,0 0 0,0 0 0,0 0 0,-1 0 0,1 0 0,0 0 0,0 0 0,0 0 0,0 0 0,0 0 0,0 0 0,0 0 0,0 0 0,-1 0 0,1 0 0,0 0 0,0 0 0,0 0 0,0 0 0,0 0 0,0 0 0,0 1 0,0-1 0,0 0 0,0 0 0,0 0 0,-1 0 0,1 0 0,0 1 0,0-1 0,0 0 0,0 0 0,0 0 0,0 0 0,0 0 0,0 0 0,-1 0 0,1 0 0,0 0 0,0 1 0,0-1 0,0 0 0,0 0 0,0 0 0,0 1 0,0-1 0,-1 9 0,-1 1 0,1-1 0,1 0 0,-1 1 0,2 18 0,1-2 0,-1 47 0,17 126 0,7 32 0,-16-123 0,0-19 0,-1-26 0,-2-24 0,-5-38 0,-1 0 0,0 0 0,0 0 0,0 0 0,0 0 0,0 0 0,0-1 0,0 1 0,0 0 0,0 0 0,0 0 0,-1 0 0,1 0 0,0-1 0,-1 1 0,1 0 0,0 0 0,-1 0 0,1-1 0,-1 2 0,0-2 0,0 0 0,0 1 0,1-1 0,-1 0 0,0 0 0,1 0 0,-1 0 0,0-1 0,0 1 0,1 0 0,-1 0 0,0 0 0,1 0 0,-1 0 0,0-1 0,1 1 0,-1-1 0,0 1 0,1 0 0,-1-1 0,1 1 0,0-1 0,-1 1 0,0-1 0,1 0 0,0 1 0,-2-1 0,-8-11 0,0-1 0,0-1 0,2 1 0,-12-22 0,15 26 0,-22-39 0,2-2 0,2-1 0,3 0 0,2-2 0,1 0 0,-11-65 0,25 103 0,-8-47 0,2-1 0,-1-78 0,9 96 0,4-87 0,0 109 0,1 14 0,-3 9 0,-1 0 0,0 0 0,1 0 0,-1 0 0,0 0 0,0 0 0,0 0 0,1 0 0,-1 0 0,0 0 0,1 0 0,-1 0 0,0 0 0,0 0 0,0 0 0,0 0 0,1 0 0,-1 0 0,0 0 0,1 0 0,-1 0 0,0 1 0,0-1 0,0 0 0,0 0 0,0 1 0,1-1 0,-1 0 0,0 0 0,0 0 0,0 0 0,0 0 0,0 1 0,0-1 0,0 1 0,4 3 0,-2 1 0,0 1 0,0-2 0,0 2 0,-1-1 0,0 0 0,2 9 0,3 41 0,-5-49 0,2 67 0,-5 87 0,-8-68 0,0 10 0,10-89 0,-1 0 0,0 0 0,-1 0 0,0 0 0,-1 0 0,0-1 0,-10 24 0,-52 98 0,64-132 0,0 0 0,-1 1 0,1-1 0,0 0 0,0 0 0,-1 0 0,0 0 0,1 0 0,-1-1 0,0 0 0,0 1 0,-2 1 0,3-3 0,1 1 0,-2-1 0,2 0 0,-1 0 0,0 0 0,0 0 0,0 1 0,0-1 0,1 0 0,-2 0 0,2 0 0,-1-1 0,0 1 0,0 0 0,0 0 0,0 0 0,0 0 0,0-1 0,1 0 0,-1 1 0,0 0 0,0-1 0,1 0 0,-1 1 0,0 0 0,1-1 0,-1 0 0,0 1 0,1-1 0,-1 0 0,1 0 0,-1 0 0,0-1 0,-3-3 0,2-1 0,-1 1 0,1-1 0,-1 0 0,1 0 0,-2-11 0,-4-39 0,6 39 0,-5-41 0,1-111 0,7 146 0,1 1 0,1-1 0,0 1 0,1 0 0,2 0 0,0 1 0,1 0 0,13-25 0,55-118 0,-72 155 0,1-2 0,-1 1 0,-1 0 0,0 0 0,0 0 0,0-16 0,-3-63 0,-1 36 0,2-357 0,0 391 0,2 1 0,1-1 0,0 1 0,10-31 0,2-10 0,7-41 0,-5 33 0,8-86 0,-21 132 0,-1 0 0,2-1 0,14-41 0,-17 58 0,0 0 0,-1 0 0,1-1 0,-1 1 0,0-1 0,-1 1 0,0-1 0,0-7 0,0 11 0,0 0 0,0 0 0,0 1 0,-1-1 0,1 1 0,-1-1 0,0 0 0,1 0 0,-1 1 0,0-1 0,0 0 0,0 1 0,0 0 0,0-1 0,0 0 0,-1 2 0,1-2 0,0 1 0,0 0 0,-1 0 0,0-1 0,1 2 0,-1-1 0,1 0 0,-1 0 0,1 1 0,-1-1 0,-1 0 0,1 1 0,0-1 0,0 1 0,0 0 0,-1-1 0,2 1 0,-1 0 0,0 0 0,0 0 0,0 0 0,0 1 0,0-1 0,0 0 0,0 1 0,0 0 0,0-1 0,1 1 0,-4 2 0,3-2 0,0 1 0,0 0 0,0 0 0,0 0 0,0 0 0,1 0 0,-1 0 0,1 0 0,-1 1 0,1-1 0,-2 6 0,0 1 0,0-1 0,1 2 0,0-1 0,0 1 0,1-1 0,0 18 0,4 39 0,3-1 0,17 86 0,-11-102 0,21 64 0,2 3 0,-10-27 0,9 41 0,-21-69 0,3 1 0,24 59 0,-22-80 0,-13-33 0,-1 1 0,0-1 0,0 2 0,-1-1 0,-1 0 0,1 1 0,1 11 0,-2-1-1365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31:42.4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1399 24575,'1'0'0,"0"0"0,0 0 0,-1 1 0,1-1 0,0 1 0,0-1 0,-1 0 0,2 1 0,-2 0 0,1-1 0,0 1 0,-1-1 0,1 1 0,-1 0 0,1-1 0,0 1 0,-1 0 0,1 1 0,10 17 0,-9-15 0,13 27 0,15 46 0,-3-7 0,-14-35 0,-5-16 0,-1 0 0,16 25 0,6 10 0,-18-34 0,13 22 0,1-9 0,1-1 0,54 53 0,-76-82 0,5 6 0,-1 0 0,2-1 0,-1-1 0,1 1 0,0-1 0,20 9 0,-8-4 0,0 0 0,-1 1 0,-1 1 0,20 17 0,22 16 0,-33-27 0,-1 2 0,0 1 0,28 32 0,-52-50 0,1 0 0,-2 1 0,1-1 0,-1 1 0,0 0 0,0 0 0,3 10 0,12 48 0,-16-51 0,15 60 0,13 53 0,-23-102 0,1-1 0,1 0 0,15 27 0,-14-29 0,14 39 0,-17-39 0,2 0 0,10 20 0,-19-40 0,9 13 0,13 20 0,-19-30 0,0 0 0,1 0 0,-1 0 0,1-1 0,0 1 0,0-2 0,0 2 0,10 3 0,16 8 0,1-2 0,1-2 0,0-1 0,1-2 0,0-1 0,40 3 0,-68-10 0,0 0 0,-1 0 0,1 0 0,0 0 0,0-1 0,-1 0 0,8-2 0,-10 2 0,0 0 0,0 0 0,0 0 0,0 0 0,0-1 0,0 1 0,-1 0 0,1-2 0,-1 2 0,1-1 0,-1 1 0,1-1 0,-1 0 0,0 0 0,0 0 0,1 0 0,-2-1 0,3-3 0,-1-1 0,0-1 0,0 0 0,-1-1 0,-1 1 0,1 0 0,-1 0 0,-1-12 0,-10-61 0,3 30 0,5 36 0,1 0 0,-2 2 0,0-2 0,0 2 0,-1-1 0,-12-20 0,13 24 0,-1 0 0,1 0 0,1 0 0,-4-18 0,4 6 0,-2-31 0,4 27 0,-2 0 0,-1 0 0,-1 0 0,-1 1 0,-1-1 0,-1 1 0,-1 1 0,-1-1 0,-1 2 0,-2 0 0,1 1 0,-30-38 0,-67-86 0,93 121 0,1-1 0,1 0 0,1-1 0,-12-35 0,-14-77 0,10 27 0,22 90 0,0-4 0,0 1 0,-2 1 0,-2-1 0,-13-27 0,3 11 0,18 33 0,-1-1 0,-1 1 0,1 0 0,-1 0 0,-9-11 0,-13-10 0,-21-23 0,11 2 0,-50-92 0,5-11 0,49 93 0,-10-23 0,38 71 0,1 0 0,-1 0 0,2-1 0,0 1 0,-2-18 0,4 14 0,0 0 0,1 2 0,1-2 0,0 0 0,1 1 0,1 0 0,0 0 0,8-23 0,2-6 0,0 0 0,8-70 0,-20 103 0,-1 1 0,0-1 0,-1 0 0,1 1 0,-2-1 0,-3-13 0,-21-61 0,16 54 0,0 1 0,5 10 0,-2 0 0,0 1 0,-19-34 0,26 52 0,0 0 0,0 1 0,0-1 0,-1 1 0,1-1 0,-1 0 0,1 1 0,0 0 0,-1-1 0,1 1 0,-1-1 0,1 1 0,-1 0 0,1-1 0,-1 1 0,1 0 0,-1-1 0,1 1 0,-1 0 0,1 0 0,-1 0 0,1 0 0,-1-1 0,0 1 0,0 0 0,0 1 0,0-1 0,1 0 0,-1 0 0,1 1 0,-1 0 0,1-1 0,-1 0 0,0 1 0,1 0 0,0-1 0,-1 1 0,1 0 0,0-1 0,-1 1 0,1 0 0,-1 0 0,1 0 0,-3 7 0,1 0 0,0 0 0,-1 8 0,2-13 0,-4 44 0,1 0 0,3 72 0,2-85 0,-2-18 0,0 0 0,-1 0 0,-4 16 0,0-2 0,0-5 0,-1 0 0,-2 0 0,-21 44 0,11-27 0,2 0 0,1-8 0,-14 46 0,27-69 0,0 0 0,0 0 0,2 0 0,-1 1 0,1-2 0,1 2 0,-1-1 0,4 21 0,6 37 0,-2 1 0,-2 82 0,-4-122 0,-1-11 0,-1 24 0,0-38 0,1 1 0,-1-2 0,0 1 0,0 0 0,0 0 0,-1-1 0,0 1 0,0-1 0,-4 8 0,5-10 0,0-1 0,0 0 0,0 0 0,0 1 0,0-1 0,0 0 0,0 0 0,0 0 0,0-1 0,-1 1 0,1 0 0,0-1 0,-1 1 0,1 0 0,-1-1 0,1 0 0,0 1 0,-1-1 0,1 1 0,-2-1 0,0 0 0,0-1 0,1 1 0,-1-1 0,1 1 0,-2-1 0,2 0 0,-1 0 0,1 0 0,-1 0 0,-2-2 0,-1-2 0,0 1 0,0-1 0,0-1 0,0 2 0,1-2 0,0 0 0,-5-7 0,6 6 0,-1 0 0,1-1 0,0 1 0,1 0 0,0-2 0,1 2 0,-1-1 0,1 0 0,0-1 0,1 1 0,0-1 0,0 1 0,1-1 0,-1 1 0,2 0 0,0-1 0,0 1 0,0 0 0,0-1 0,1 1 0,1 0 0,-1 0 0,2 0 0,-1 1 0,1-1 0,-1 1 0,10-13 0,-3 6 0,0-1 0,-1 0 0,-1-1 0,0 0 0,-1-1 0,-1 1 0,0-1 0,-1 0 0,-1-1 0,-1 1 0,1-1 0,-2 0 0,-1-33 0,-1 17 0,1-76 0,1 95 0,0 0 0,0 0 0,2 0 0,-1 0 0,8-17 0,-6 18 0,-1-1 0,-1 0 0,3-23 0,4-15 0,20-47 341,-1 4-2047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31:42.4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239 0 24575,'0'5'0,"1"4"0,0 0 0,1 0 0,0-1 0,0 1 0,1-1 0,7 17 0,0 0 0,-5-13 0,0 0 0,0-1 0,1 1 0,14 18 0,34 34 0,-4-4 0,-44-49 0,0 0 0,0 0 0,-1 1 0,0 0 0,-1 0 0,6 23 0,-2-6 0,-3-10 0,0 1 0,3 32 0,-7-40 0,0 0 0,-1 0 0,0-1 0,-2 2 0,-2 19 0,3-28 0,-1 0 0,1-1 0,0 1 0,0-1 0,-1 0 0,0 0 0,0 0 0,0 0 0,-1 0 0,2 0 0,-2-1 0,0 1 0,1 0 0,-1-1 0,0 0 0,0 0 0,0 0 0,0 0 0,0-1 0,0 1 0,-1-1 0,1 0 0,-6 2 0,-6 1 0,-1-2 0,0 0 0,-30 0 0,39-2 0,-15-1 0,0 0 0,1-2 0,-1-1 0,0 0 0,1-2 0,-23-8 0,12 0 0,18 8 0,0 0 0,-22-5 0,35 11 0,-1-1 0,0 1 0,1-1 0,-1 1 0,0 0 0,1 0 0,-1 0 0,1 0 0,-1 1 0,1-1 0,-1 1 0,0-1 0,1 0 0,-1 1 0,1 0 0,-1-1 0,1 1 0,0 0 0,-3 1 0,2 0 0,1 0 0,0-1 0,0 1 0,0 0 0,0 0 0,0-1 0,0 1 0,0 0 0,1 0 0,0 0 0,-1-1 0,0 2 0,1-1 0,0 2 0,-1 4 0,1 0 0,1-1 0,-1 1 0,1 0 0,0 0 0,1-1 0,3 13 0,-2-13 0,1 1 0,0-1 0,0 0 0,0 0 0,1 0 0,0-1 0,0 1 0,10 7 0,0 1 0,2-1 0,18 11 0,-3-6 0,-23-15 0,0 1 0,-1 1 0,11 7 0,48 53 0,-44-42 0,-18-18 0,-1 1 0,1-1 0,-2 1 0,1 0 0,0 1 0,-1-2 0,0 2 0,-1 0 0,4 13 0,-1-2 0,15 49 0,-12-39 0,0 1 0,2-1 0,27 55 0,-29-70 0,11 21 0,-18-33 0,0 0 0,0 0 0,-1 1 0,1-1 0,0 1 0,-1-1 0,1 1 0,-1-1 0,0 0 0,0 1 0,0-1 0,-1 6 0,1-8 0,0 1 0,0 0 0,0-1 0,-1 1 0,1 0 0,-1-1 0,1 1 0,-1 0 0,1-1 0,-1 1 0,1 0 0,-1-1 0,1 0 0,-1 1 0,0 0 0,1-1 0,-1 0 0,0 0 0,1 1 0,-1-1 0,0 1 0,1-1 0,-1 0 0,0 1 0,0-1 0,1 0 0,-1 0 0,0 0 0,0 0 0,0 0 0,1 0 0,-2-1 0,-3 0 0,0 0 0,0 0 0,-8-3 0,12 4 0,-10-3 0,2-1 0,-1-1 0,1 1 0,0-2 0,0 1 0,0-1 0,1-1 0,-16-14 0,7 3 0,9 11 0,0-1 0,1 0 0,0 0 0,1 0 0,-9-16 0,-5-14 0,-42-93 0,54 112 0,2 5 0,0 0 0,0 0 0,-1 0 0,-14-20 0,-20-27 0,41 60 0,-1 0 0,1 1 0,-1-1 0,0 0 0,1 1 0,-1-1 0,0 1 0,1-1 0,-1 0 0,0 1 0,0 0 0,0-1 0,1 1 0,-1 0 0,1 0 0,0 0 0,0 0 0,0 0 0,-1 0 0,1 0 0,0 0 0,-1 0 0,1 0 0,0 0 0,0 0 0,0 0 0,-1 0 0,1 1 0,0-1 0,-1 0 0,1 0 0,0 0 0,0 0 0,0 0 0,0 0 0,-1 0 0,1 1 0,0-1 0,0 1 0,0 0 0,-1 0 0,0 0 0,1 0 0,0 0 0,0 0 0,-1 0 0,1 0 0,0 0 0,-1 1 0,1-1 0,0 0 0,0 0 0,1 0 0,-1 0 0,1 3 0,4 17 0,1 0 0,1-1 0,13 27 0,-6-13 0,-1-3 0,1 0 0,1 0 0,2-2 0,35 48 0,-19-38 0,1-2 0,2-1 0,41 32 0,-25-28 0,106 61 0,-123-82 0,41 23 0,-65-34 0,0-1 0,-1 2 0,0-1 0,15 18 0,-20-20 0,-1 0 0,1 1 0,-2-1 0,1 2 0,-1-1 0,0 0 0,-1 1 0,1-1 0,1 10 0,1 8 0,2 41 0,-5 65 0,3 30 0,-4-154 0,0 0 0,1 0 0,0 0 0,0 0 0,0-1 0,1 1 0,0-1 0,0 1 0,0-1 0,1 0 0,0 0 0,0-1 0,8 9 0,28 38-1365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31:42.4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37 2013 24575,'1'-4'0,"0"0"0,-1 0 0,1 0 0,1 0 0,-1 0 0,1 0 0,-1 1 0,5-8 0,0-2 0,2-4 0,-1-1 0,-1 0 0,-1 0 0,-1 0 0,0-1 0,-1 1 0,2-36 0,-5 35 0,1 1 0,1-1 0,0 1 0,2 0 0,0-1 0,1 2 0,7-19 0,200-445 0,-155 338 0,-46 112 0,-2 0 0,10-56 0,18-146 0,-34 219 0,2-1 0,-1 2 0,1-1 0,7-13 0,-5 13 0,-1-1 0,-1 1 0,8-29 0,-4-20 0,8-31 0,12-40 0,-28 130 0,0-1 0,0 1 0,-1 0 0,1-7 0,-1 11 0,0 0 0,0-1 0,0 0 0,0 1 0,0 0 0,0 0 0,0-1 0,0 0 0,-1 1 0,1 0 0,0 0 0,0-1 0,0 1 0,0-1 0,0 1 0,0 0 0,-1 0 0,1-1 0,-1 1 0,1 0 0,0-1 0,-1 1 0,0 0 0,1 0 0,0 0 0,-1 0 0,1 0 0,-1 0 0,0 0 0,1 0 0,0 0 0,-1 0 0,0 1 0,1-1 0,-1 1 0,1-1 0,-1 0 0,1 0 0,0 1 0,-1-1 0,1 1 0,0-1 0,-1 0 0,0 1 0,-8 8 0,2 1 0,-2 0 0,2 0 0,0 1 0,1-1 0,0 2 0,0 0 0,-4 12 0,-4 18 0,-10 43 0,24-84 0,-4 22 0,1 0 0,0 1 0,2 0 0,1 27 0,-3 40 0,3-84 0,-2 0 0,1 0 0,-1 0 0,0 0 0,0 0 0,0 0 0,-1-1 0,-6 11 0,3-8 0,0 1 0,-1 0 0,-1-2 0,-12 13 0,13-13 0,2-3 0,1 0 0,-11 8 0,15-12 0,-1-1 0,1 1 0,-1-1 0,1 1 0,-1-1 0,0 0 0,1 1 0,-1-1 0,0 0 0,1 1 0,-1-1 0,1 0 0,-1 0 0,0 0 0,1 0 0,-1 0 0,0 0 0,1 0 0,-1 0 0,0 0 0,0 0 0,1 0 0,-1 0 0,0 0 0,1 0 0,-1 0 0,0-1 0,1 1 0,-1-1 0,0 1 0,1 0 0,-1 0 0,1-1 0,-2 0 0,0-2 0,1 0 0,-1 0 0,1-1 0,-1 2 0,1-2 0,0 1 0,0 0 0,0-1 0,1 1 0,-1-1 0,0 0 0,1-5 0,0-8 0,3-23 0,-2 23 0,40-298 0,-39 308 0,-1 0 0,1 0 0,0 0 0,0 0 0,1 0 0,-1 1 0,2-1 0,-1 1 0,1 0 0,-1 0 0,9-9 0,32-41 0,-25 31 0,40-42 0,-41 51 0,2-1 0,34-22 0,-53 39 0,0-1 0,0 0 0,-1 1 0,2 0 0,-2-1 0,2 1 0,-1-1 0,-1 1 0,2 0 0,-2 0 0,2 0 0,-1 0 0,0-1 0,0 1 0,-1 0 0,3 1 0,-2-1 0,-1 0 0,0 0 0,1 0 0,-1 1 0,1-1 0,-1 1 0,0-1 0,0 0 0,1 0 0,-1 1 0,0-1 0,0 1 0,1-1 0,-1 0 0,0 1 0,1 0 0,-1-1 0,0 0 0,0 1 0,0-1 0,0 1 0,0 0 0,0-1 0,0 1 0,0 4 0,0 0 0,0 1 0,0-2 0,-1 2 0,-1 5 0,1-7 0,-7 41 0,-3 88 0,12 47 0,0-72 0,0-81 0,2-1 0,0 1 0,1-1 0,9 27 0,5 28 0,21 76 0,-26-112 0,26 63 0,8 20 0,-43-118 0,1 0 0,-1-1 0,6 9 0,3 5 0,45 79 0,-4-6 0,-43-75 0,-2 1 0,13 38 0,-5-3 0,47 103 0,-63-158 0,5 11 0,0 0 0,7 23 0,-12-32 0,0 0 0,-1-1 0,1 1 0,0-1 0,-1 1 0,0-1 0,0 1 0,0-1 0,-1 1 0,1 0 0,-1-1 0,1 0 0,-1 1 0,0-1 0,0 1 0,-3 2 0,1 1 0,-1-2 0,0 0 0,0 0 0,-1 0 0,1 0 0,-1 0 0,-1-1 0,1 0 0,0 0 0,-1-1 0,0 1 0,0-2 0,1 1 0,-2 0 0,-8 1 0,0 1 0,-1-2 0,0 0 0,1-1 0,-1 0 0,-20-2 0,9-3 0,0 0 0,-45-14 0,42 9 0,-48-5 0,-136 10 0,124 4 0,60-1 0,5 0 0,-1 0 0,-49 8 0,-116 28 0,185-35 0,7 0 0,12-1 0,-12 0 0,260-2 0,-202-4 0,104-26 0,-101 18 0,-23 8 0,1 2 0,65 0 0,-28 4 0,-68-1 0,1 0 0,-1 1 0,14-5 0,-21 4 0,1 1 0,-1-1 0,1 0 0,-1-1 0,0 1 0,1-1 0,-1 1 0,0 0 0,0-1 0,1 0 0,-2 0 0,1 0 0,0 0 0,0 0 0,-1 0 0,3-4 0,-2 1 0,1 1 0,-2-2 0,1 1 0,-1 0 0,0-1 0,1 2 0,-2-2 0,1 1 0,-1-1 0,0 1 0,0-1 0,0 1 0,-1 0 0,0 0 0,0-1 0,0 1 0,0 0 0,-1 0 0,0 0 0,0 0 0,0 0 0,0 0 0,-1 1 0,0-1 0,-5-5 0,-32-31 0,14 15 0,17 17 0,-1 1 0,-1 0 0,0 0 0,-20-9 0,-6-5 0,30 16 0,-1 1 0,1-1 0,1 0 0,-1 0 0,1-1 0,0 0 0,0 0 0,1-1 0,0 1 0,0-1 0,0 0 0,1 0 0,1-1 0,-1 0 0,1 0 0,1 0 0,-1 0 0,1 0 0,1-1 0,-1-17 0,2-1 0,1-2 0,7-40 0,2-30 0,-10 96 0,0 0 0,-1 1 0,1-1 0,-1 0 0,1 0 0,-2 1 0,-1-7 0,3 9 0,0 0 0,0 1 0,-1-1 0,1 0 0,-1 0 0,1 1 0,0-1 0,-1 0 0,0 1 0,1-1 0,-1 1 0,0-1 0,1 1 0,0-1 0,-1 1 0,1-1 0,-2 1 0,2 0 0,-1 0 0,0-1 0,1 1 0,-1-1 0,1 1 0,-1 0 0,0 0 0,0 0 0,0 0 0,1 0 0,-1 0 0,0 0 0,0 0 0,1 0 0,-1 0 0,0 1 0,1-1 0,-1 0 0,0 1 0,0-1 0,0 0 0,1 1 0,-1-1 0,0 1 0,-5 3 0,1 1 0,-1-1 0,1 2 0,1-1 0,-1 0 0,0 0 0,1 2 0,-4 6 0,-28 56 0,24-43 0,2-1 0,1 3 0,1-2 0,1 2 0,1-1 0,1 2 0,2-1 0,-1 49 0,4-56 0,2 79 0,-1-98 0,-1 1 0,0 0 0,0-1 0,1 1 0,0 0 0,-1-1 0,1 1 0,0-1 0,0 1 0,0-1 0,0 1 0,1-1 0,0 0 0,-1 1 0,0-1 0,1 0 0,0 0 0,0-1 0,0 1 0,0 0 0,0 0 0,0-1 0,0 0 0,1 1 0,-1-1 0,0 0 0,1 0 0,-1 0 0,0-1 0,1 1 0,-1 0 0,1-1 0,3 0 0,9 1 0,1-1 0,-1-1 0,0-1 0,0 0 0,17-5 0,6-1 0,-21 4 0,-44 1 0,-68 4 0,-96-5 0,181 3 0,0 0 0,-1-2 0,1 1 0,0 0 0,0-2 0,0 0 0,1 0 0,-1-1 0,-9-6 0,15 8 0,-2-2 0,-1 1 0,0 0 0,0 0 0,0 0 0,0 1 0,-1 0 0,-10-3 0,18 6 0,0 0 0,0 0 0,0 0 0,-1 0 0,1 0 0,0 0 0,0 0 0,0 0 0,0 0 0,0 0 0,0 0 0,0 0 0,0 0 0,0 0 0,0 0 0,0 0 0,-1 0 0,1 0 0,0 0 0,0 0 0,0 0 0,0 0 0,0 0 0,0 0 0,-1 0 0,1 0 0,0 0 0,0 1 0,0-1 0,0 0 0,0 0 0,0 0 0,0 0 0,0 0 0,0 0 0,0 0 0,0 1 0,0-1 0,0 0 0,0 0 0,0 0 0,0 0 0,0 0 0,0 1 0,3 3 0,7 4 0,5 1 0,0-1 0,0-1 0,1-1 0,-1 0 0,25 4 0,30 12 0,-9 0 0,-29-12 0,33 17 0,-48-19 0,0 0 0,1-2 0,0-1 0,31 7 0,-18-9 0,-1 0 0,35-3 0,-19-2 0,129 2 0,-57 22 0,-34-5 0,-53-14 0,-20-2 0,-1-1 0,15 5 0,-22-4 69,-3-1-108,0 0 0,1 0 1,-1 1-1,1-1 0,-1 0 0,1 1 1,-1-1-1,1 0 0,-1 0 0,1 0 1,-1 0-1,0 0 0,1 0 0,0 0 0,-1 0 1,0 0-1,1 0 0,0 0 0,-1 0 1,0 0-1,1 0 0,0 0 0,-1-1 1,0 1-1,1 0 0,-1-1 0,0 1 1,1 0-1,0 0 0,-1-1 0,0 1 1,0-1-1,1 1 0,-1 0 0,1 0 1,-1-2-1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31:42.43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5:18.11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31:42.43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31:42.4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31:42.43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31:42.43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31:42.4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31:42.43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31:42.424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31:42.425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31:42.426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31:42.427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5:21.15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31:42.428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66,'3'0,"1"0,4 0,2-2,5-1,3 0,0 0,-2 0,-3-1,8-5,2-1,-1-1,-2 3,-1 2,-5 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31:42.429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2504 0,'14'15,"8"6,-1 1,-1 2,24 34,-30-32,-1 0,-1 0,9 32,-7-19,35 70,-43-98,-1-1,0 1,0-1,2 1,0-1,0-1,0 1,1-1,0-1,1 0,0 0,0-1,1 0,12 7,27 13,-19-11,48 34,-63-40,22 12,-27-16,0-1,-1 1,0 0,0 0,0 2,12 12,41 65,-8-8,22 10,-64-75,0 0,2 0,-1-2,25 15,25 7,-37-21,0 3,-1 0,-1 2,26 21,-44-32,-1 1,1 0,-1 0,0 1,0-1,-1 1,0 0,4 9,-3-3,0 0,-1 1,-1-1,2 16,1 18,-4-28,1 0,1 0,5 18,-6-28,-1-1,1-1,1 1,0 0,0-1,0 1,1-1,0-1,1 1,-1-1,0 0,2 0,-1-1,1 1,-1-1,9 4,16 9,-22-12,-1-1,1 1,1-2,13 5,-3-4,1-2,-1 0,28-1,-23-1,45 8,-68-9,0 1,0-1,0 1,0 0,-1 0,1 0,0 0,0 0,2 2,-4-3,0 1,1-1,-1 0,0 0,0 0,0 1,0-1,0 0,1 1,-1-1,0 0,0 0,0 1,0-1,1 1,-1-1,0 0,0 0,0 0,0 1,0-1,0 1,0-1,0 0,-1 1,1 0,-1-1,1 1,0 0,-1 0,0-1,1 0,-1 1,0 0,1-1,0 0,-1 1,0 0,0-1,1 0,-2 1,-6 2,0 0,0 0,-1 0,0-1,1-1,-12 1,-57-2,56 0,-393-2,236 3,171-1,3 0,1 0,0 0,0 0,0 0,0 0,1-1,-5 0,7 1,0 0,0 0,1 0,-1 0,0-1,0 1,0 0,0 0,0 0,0 0,0 0,0 0,1 0,-1 0,0 0,0 0,0 0,0 0,0 0,0 0,0 0,0-1,0 1,0 0,0 0,0 0,0 0,0 0,0 0,0 0,0 0,0 0,0 0,0 0,0 0,0 0,0 0,0 0,0 0,0 0,0 0,0-1,0 1,0 0,0 0,0 0,0 0,0 0,0 0,0 0,0 0,0 0,0-1,0 1,0 0,0 0,0 0,0 0,0 0,-1 0,1 0,0 0,0 0,0 0,0 0,0 0,0 0,6-3,85-9,-51 6,-35 5,0 0,1-1,-1 0,-1 0,1-1,0 1,0-1,-1 0,1 0,-1-1,0 1,0-1,0 0,5-8,3-4,-2 1,17-33,-24 41,1-1,-1-1,-1 1,1 0,-1-1,-1 1,0-1,0 1,0-1,-1 0,0 1,-1-1,1 1,-2-1,1 1,-1-1,0 1,-1 0,0 0,0 0,0 0,-7-10,4 11,1 0,0 1,-1 0,0 0,0 1,-1-1,0 1,0 1,0 0,0-1,0 1,-1 2,1-2,-1 2,0-1,0 1,0 1,-1 0,-12 0,18 1,0 1,1-1,-2 0,2 1,-1 0,0 0,0 0,0 1,1-1,-1 1,0-1,1 1,0 0,-3 2,1-1,1 2,-1-1,1 0,1 0,-2 1,2-1,0 0,-2 7,0-4,2 1,0 0,-1 1,2-1,0 1,0-1,0 1,1-1,0 1,2 12,-1-15,1 1,1-1,-2 0,2 1,0-1,0 0,1 0,-1-1,1 1,0-1,0 0,7 6,-4-2,0-1,10 16,-16-23,-1 0,0-1,1 0,-1 0,0 1,0 0,0-1,0 0,0 1,0-1,0 1,0 0,0-1,0 0,0 1,0-1,0 1,0-1,0 0,0 1,0 0,0-1,-1 0,1 1,0-1,-1 1,1-1,0 0,0 0,0 1,-1-1,1 1,0-1,0 0,-1 0,1 1,-1-1,1 0,0 1,-1-1,0 0,1 0,0 0,0 0,-1 0,0 0,-27 6,22-5,-129 25,113-22,-10 2,-62 2,-61-17,105 4,-1 2,1 3,0 3,0 2,-82 19,-35 3,106-20,26-3,-1-2,-53-6,36-2,-21-1,54 7,0 2,-31 7,50-9,-26 3,1-1,-47-3,22 0,-308 1,342 1,-29 5,28-3,-21 1,-16-4,-83 7,104-3,-43-4,-9 2,68 0,-31 9,32-6,-23 2,33-6,0-1,1 0,-1 0,0-1,0 0,1 0,-7-2,-13-6,0 2,1 1,-2 0,-27 0,-58 6,49 1,53-1,0 1,-15 4,14-2,1-1,-12 0,-3-2,-92 8,94-5,1-1,-1-1,0-2,1 1,-31-8,40 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6:31:42.430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2959,'1'-4,"-1"0,1-1,0 1,0 0,0 0,2-5,1-4,35-107,-32 103,1 1,0 0,1 1,0 0,13-15,-7 11,-7 8,1 0,0 1,11-9,-1 2,1 0,-2-2,0 0,-2-1,0-1,16-27,-23 30,-1 0,8-28,8-18,13-27,-28 63,2 1,0 1,21-34,-22 44,0 0,-1-1,-1 0,-1 0,-1-1,0 0,-1 0,5-31,-7 33,25-149,-20 125,2 1,17-41,-21 64,0 1,1 0,1 0,0 1,15-21,-6 14,-4 6,0-2,15-26,-17 21,0-2,-2 1,-1-1,-1 0,5-27,-3 1,2-81,-10 103,2-1,0 1,1 0,2 0,11-33,6-2,27-85,-45 128,2-6,1 0,12-27,7-4,46-73,-64 117,0 1,1 1,0 0,1 1,0 0,23-16,-5 7,55-25,-12 15,12-5,-53 15,-26 15,1 0,0 1,0 0,0 0,0 0,0 0,1 1,6-1,-4 2,0 0,0 1,0 0,0 1,0 0,11 3,51 19,-46-14,82 34,-92-35,0 0,0 1,0 1,-1 0,18 17,-21-15,0 1,-1 0,-1 0,1 1,7 17,0 3,15 42,-20-41,-1 0,-2 0,-2 1,5 44,-10-71,-1 1,2-1,-1 0,1 0,0 0,1 0,0-1,7 12,-2-6,0-1,1 0,22 23,-17-23,0-1,30 17,-15-10,137 99,-144-102,0 2,-1 0,19 22,53 69,2 12,-80-100,-1 0,22 40,-31-49,80 159,7 34,-82-185,1-1,0-1,2 0,20 22,-25-30,-4-2,0-1,0 1,7 15,-1 1,8 13,-2 0,-1 2,13 51,23 124,-47-189,-1-1,12 35,-13-52,0 1,0-1,1 0,-1 0,1-1,1 1,-1-1,11 11,8 3,1 0,1-1,32 17,-9-4,-26-16,47 23,-52-31,-1 0,21 6,-29-13,-11-5,-13-8,-20-9,-57-25,-42-7,102 40,24 10,0-1,0-1,0 0,0 0,1-1,0 0,0-1,0 0,1 0,0-1,-12-16,17 21,-8-9,10 12,0 0,0 0,0-1,0 1,-1 0,1 0,0 0,0 0,0 0,-1 0,1-1,0 1,0 0,-1 0,1 0,0 0,0 0,0 0,-1 0,1 0,0 0,0 0,-1 0,1 0,0 0,0 0,-1 0,1 0,0 1,0-1,0 0,-1 0,1 0,0 0,0 0,0 0,0 1,-1-1,1 0,0 0,0 0,0 1,0-1,0 0,-1 0,1 0,0 1,0-1,0 0,0 0,0 1,-2 8,0 1,0-1,1 1,0-1,1 1,0 11,0 1,1 248,0-245,2 0,0 0,1-1,14 47,-16-63,1 0,1 0,-1 0,1 0,0-1,1 0,0 0,0 0,0 0,1-1,0 0,0 0,0-1,1 0,0 0,0-1,12 7,-16-10,0 0,1 0,-1 0,0-1,1 1,-1-1,0 0,1 0,-1 0,0 0,1-1,-1 1,0-1,7-2,0-2,0 0,0 0,11-9,-11 7,23-12,-2 6,-15 7,-36 13,-19 6,0-2,-1-1,-54 5,-127-8,-19-8,142 2,89-2,0 1,0-2,0 1,0-1,-13-5,-42-22,31 13,-34-18,-38-15,105 49,-16-8,16 8,0 0,0-1,-1 1,1 0,0 0,0 0,-1-1,1 1,0 0,0 0,0-1,0 1,-1 0,1-1,0 1,0 0,0-1,0 1,0 0,0-1,0 1,0 0,0-1,0 1,0 0,0-1,0 1,0 0,0 0,0-1,0 1,0 0,0-1,0 1,1 0,-1-1,0 1,0 0,0 0,0-1,1 1,-1 0,0 0,0-1,1 1,-1 0,0 0,0 0,1-1,-1 1,0 0,1 0,4-3,0 0,0 0,0 1,1 0,-1 0,10-2,37-5,-48 9,12-2,578-59,-530 59,-62 2,0 0,-1 0,1 0,0 0,0 0,-1 1,1-1,0 0,-1 1,1-1,0 1,-1 0,2 1,-3-2,0 0,0 0,0 1,0-1,0 0,0 0,0 0,0 1,0-1,0 0,-1 0,1 0,0 1,0-1,0 0,0 0,-1 0,1 0,0 1,0-1,0 0,-1 0,1 0,0 0,0 0,0 0,-1 0,1 0,-18 6,-15 1,0-1,-1-2,-45-1,-105-11,149 5,-49-3,-136 8,11 29,116-15,-111 5,184-21,0 0,-34-6,52 6,-1-1,1 0,0 0,-1 1,1-1,0-1,0 1,-1 0,1-1,-2-1,4 3,-1-1,1 1,-1-1,1 0,-1 1,1-1,0 0,-1 1,1-1,0 0,0 1,-1-1,1 0,0 0,0 1,0-1,0 0,0 0,0 1,0-1,0 0,0 0,0 1,0-1,0 0,1 0,-1 1,0-1,1 0,-1 1,0-1,1 0,-1 1,0-1,1 1,0-2,4-3,-1 0,1 0,0 0,0 1,1 0,8-5,2-1,20-7,-4 5,0 1,1 2,38-7,-21 10,75-2,-109 8,1 1,25 5,-35-5,-1 1,0 0,1 0,-1 1,0 0,0 0,0 0,10 8,-15-11,-1 1,1-1,-1 1,1-1,-1 1,1-1,-1 1,1 0,-1-1,1 1,-1 0,0-1,1 1,-1 0,0-1,1 1,-1 0,0 0,0-1,0 1,0 0,0 0,0-1,0 1,0 1,0 0,-1-1,0 1,0-1,0 1,1-1,-1 0,0 1,-1-1,1 0,0 0,0 0,0 0,-2 1,-5 3,0 0,0 0,-1-1,-16 6,-43 7,24-10,0-1,0-3,-56-3,65-2,0-2,1-2,0-1,-58-21,75 22,1-1,0-1,1-1,0 0,0-1,-23-20,35 27,1 0,-1 1,1-1,-1 0,1 0,0-1,0 1,0 0,0-1,1 1,-1-1,1 0,0 1,0-1,0 0,-1-7,2 6,1-1,-1 1,1-1,0 1,0 0,0-1,1 1,-1 0,1 0,5-9,2-1,1 0,1 0,0 1,0 1,2 0,13-12,22-16,1 2,2 2,1 2,2 3,1 3,62-24,-95 46,-20 7,-2 1,-14 6,-170 59,-8-12,-112 13,238-57,0-3,-110-5,163-2,-1-1,0-1,-17-5,27 6,1 0,0 0,-1-1,1 1,0-1,0 0,0 0,0 0,0 0,0-1,1 1,-1-1,1 1,-1-1,1 0,0 0,0-1,-3-4,3 1,0 0,1 0,-1 0,1 0,0 0,1 0,0 0,0-12,12-62,-12 78,13-59,37-114,-34 132,2 1,2 1,29-48,-40 76,-5 11,-4 6,-1-1,0 1,1 0,-1 0,-1-1,-1 6,-81 142,-12-3,79-121,-6 9,-51 61,73-95,0 0,0 0,0 0,0 0,0 0,0 0,0 0,-1-1,1 1,0 0,0-1,-1 1,1-1,0 1,-3 0,4-1,0-1,-1 1,1 0,-1 0,1 0,0 0,-1 0,1 0,0-1,-1 1,1 0,0 0,-1-1,1 1,0 0,-1-1,1 1,0 0,0-1,-1 1,-3-15,3 7,1 0,0 1,0-1,1 0,0 1,2-9,13-47,-13 54,11-36,2 1,1 0,33-58,-23 62,-21 34,-6 6,0 0,0 0,0 0,0 0,0 0,0 0,1 0,-1 0,0 0,0 0,0 0,0 0,0 0,0 0,0 0,0 0,0 0,0 0,0 1,0-1,0 0,0 0,0 0,0 0,0 0,1 0,-1 0,0 0,0 0,0 0,0 0,0 0,0 1,0-1,0 0,0 0,0 0,0 0,0 0,0 0,0 0,0 0,0 0,0 0,0 0,0 0,-1 1,1-1,0 0,0 0,0 0,0 0,0 0,-3 9,0 0,-1-1,0 1,0-1,0 0,-7 8,0 0,-212 318,172-271,48-59,-1 0,1-1,-1 0,0 1,1-1,-9 4,11-6,0-1,0 0,0 0,0 1,1-1,-1 0,0 0,0 0,0 0,0 0,0 0,0 0,1 0,-1 0,0-1,-2 0,2 1,0-1,0 0,0 0,0 0,0 0,0 0,0 0,0 0,0-1,0 1,1 0,-1 0,-1-3,-1-4,1 0,0 0,0 0,1 0,0 0,0 0,1-16,6-63,-6 85,41-230,-24 148,-16 75,1 1,-1-1,0 1,-1-12,0 19,0 1,0-1,0 1,0 0,0-1,0 1,0 0,0-1,0 1,0-1,0 1,0 0,0-1,0 1,-1 0,1-1,0 1,0 0,0-1,-1 1,1 0,0-1,0 1,-1 0,1 0,0 0,0-1,-1 1,1 0,0 0,-1 0,1-1,0 1,-1 0,1 0,0 0,-1 0,1 0,0 0,-1 0,1 0,0 0,-1 0,1 0,0 0,-1 0,1 0,0 0,-1 1,1-1,0 0,-1 0,1 0,0 0,-1 1,1-1,0 0,-1 1,-5 4,0 1,0-1,1 2,-7 7,-148 199,25-31,125-170,-14 19,22-30,0 1,0 0,0-1,1 1,-1-1,-1 1,1-1,0 0,0 0,0 0,-5 1,6-2,1 0,-1 0,1 0,-1 0,1 0,-1 0,0 0,1 0,-1-1,1 1,-1 0,1 0,-1 0,1-1,-1 1,1 0,-1-1,1 1,-1 0,1-1,-1 1,1-1,0 1,-1-1,1 1,0-1,-1 1,1-1,0 1,-1-2,0-2,-1-1,1 0,0 1,0-1,0 0,1-8,0-33,3-2,2 1,18-77,-15 88,-8 29,-4 7,-2 5,1 1,0-1,0 1,0 0,-7 13,2-3,-40 62,-12 18,60-93,-1 0,1 0,-1 0,1 0,-1-1,-3 3,5-4,1-1,-1 0,1 1,-1-1,1 0,-1 0,0 1,1-1,-1 0,0 0,1 0,-1 0,0 0,1 0,-1 0,1 0,-1 0,0 0,1 0,-1 0,0-1,1 1,-1 0,1 0,-1-1,0 1,1-1,-1 1,1 0,-1-1,1 1,-1-1,1 1,0-1,-1 1,1-1,-1 0,1 1,0-1,0 1,-1-2,-2-4,1-1,0 0,0 1,1-1,0 0,0 0,0 0,1 0,0-10,1-5,7-38,-5 49,0 0,0 1,1 0,1 0,-1 0,1 0,1 1,0 0,0 0,0 0,1 1,1 0,-1 0,1 1,0 0,1 1,-1 0,10-5,-13 9,-1 1,1-1,-1 1,1 1,-1-1,1 1,0-1,8 2,-6-1,0 0,0 0,7-2,-7 1,0-2,-1 1,1-1,0 0,-1 0,0-1,0 0,0 0,0-1,6-6,6-7,25-34,1-9,-2-2,-3-2,-3-2,40-101,-61 131,-2 3,35-64,-48 97,0 1,1-1,-1 1,0-1,0 1,1 0,-1-1,0 1,1-1,-1 1,1-1,-1 1,0 0,1-1,-1 1,1 0,-1 0,1-1,0 2,-1-1,0 1,0 0,0-1,1 1,-1 0,0-1,0 1,0 0,0-1,0 1,0 0,0-1,-1 1,1 0,0-1,0 2,-5 20,-11 33,7-28,-22 78,-25 81,-14-6,42-127,-1 0,-45 59,24-38,-218 379,201-335,66-117,-13 20,14-21,0-1,0 1,0 0,1 0,-1 0,0 0,0 0,0 0,0 0,0 0,0 0,0 0,0 0,0 0,0 0,0 0,0-1,0 1,0 0,0 0,0 0,0 0,0 0,0 0,0 0,0 0,0 0,0 0,0 0,0 0,0 0,0-1,0 1,-1 0,1 0,0 0,0 0,0 0,0 0,0 0,0 0,0 0,0 0,0 0,0 0,0 0,0 0,0 0,0 0,0 0,0 0,-1 0,1 0,0 0,0 0,0 0,0 0,0 0,0 0,0 0,0 0,0 0,0 0,0 0,0 0,-1 0,6-18,35-108,58-124,-76 203,1 2,2 1,39-51,120-180,-177 263,12-16,-18 27,0-1,1 0,-1 0,1 1,0 0,0-1,-1 1,1 0,0-1,3 0,-5 2,1 0,-1 0,1 0,-1 0,1 0,-1-1,1 1,-1 0,0 1,1-1,-1 0,1 0,-1 0,1 0,-1 0,1 0,-1 1,0-1,1 0,-1 0,1 1,-1-1,0 0,1 1,-1-1,0 0,1 1,-1-1,0 1,1-1,-1 0,0 1,0-1,0 1,1-1,-1 1,4 20,-3-6,-1-1,-1 0,0 1,0-1,-1 1,-7 23,-34 87,15-48,-43 173,-4 16,61-230,-32 60,18-40,26-52,5-7,8-14,18-33,35-82,15-66,-48 117,66-172,157-374,-188 492,-46 102,-11 25,-9 8,0 0,0 0,1 0,-1 0,0 0,0 0,0 1,0-1,1 0,-1 0,0 0,0 0,0 0,1 0,-1 0,0 0,0 0,0 1,0-1,0 0,1 0,-1 0,0 0,0 0,0 1,0-1,0 0,0 0,0 0,1 1,-1 1,1 1,0 0,-1 0,0 0,1 4,-1 17,-1 0,-1-1,-1 1,-8 31,-32 96,2-31,-26 83,33-76,-24 77,38-144,-38 80,54-130,-1-1,-1 0,1 0,-12 14,14-22,4-6,5-12,102-285,11-26,-76 221,58-101,-95 198,5-12,2 1,23-32,-32 50,-5 10,-46 112,15-42,-124 352,130-361,-61 110,11-25,19-33,-38 94,91-204,0 1,-1-1,0 1,-7 8,9-14,-1 0,0 0,-1 0,1-1,-1 0,1 0,-1 0,-8 4,6-4,-35 18,38-21,1 1,-1-1,0 0,1 0,-1 0,0-1,0 1,0-1,-4 0,8 0,-1 0,1 0,-1 0,1 0,0 0,-1 0,1-1,0 1,-1 0,1 0,0 0,0 0,-1-1,1 1,0 0,-1 0,1-1,0 1,0 0,-1 0,1-1,0 1,0 0,0-1,0 1,-1 0,1-1,0 1,0-1,0 1,0 0,0-1,0 1,0 0,0-1,0 1,0-1,0 1,0 0,0-1,0 1,0 0,0-1,0 1,1 0,-1-1,0 1,0-1,13-21,13-10,43-42,-58 63,292-266,-208 201,-91 73,1-1,0 1,0 1,0-1,0 1,6-2,-10 4,-1-1,1 1,-1 0,1 0,-1 0,1 0,0 0,-1 0,1 0,-1 0,1 0,-1 0,1 1,-1-1,1 0,-1 0,1 0,-1 1,1-1,-1 0,1 1,-1-1,0 0,1 1,-1-1,0 1,1-1,0 2,-1 0,0-1,1 1,-1-1,0 1,0-1,0 1,0 0,0-1,0 1,0-1,-1 1,1 0,-1-1,0 2,-2 8,-1 0,-1-1,1 0,-9 14,-32 40,9-19,-2-3,-2-1,-1-2,-2-2,-2-2,0-3,-65 35,92-57,0-1,-38 13,54-21,0-1,0 1,-1-1,1 1,0-1,-1 0,1 0,0 0,-1 0,-3-2,5 2,1 0,-1 0,1 0,0 0,-1-1,1 1,0 0,0 0,-1-1,1 1,0 0,-1-1,1 1,0 0,0-1,0 1,-1 0,1-1,0 1,0-1,0 1,0 0,0-1,0 1,0-1,0-1,0 1,0 0,0-1,0 1,1-1,-1 1,1 0,-1-1,1 1,-1 0,2-2,5-8,-1 1,2-1,0 1,0 1,13-12,53-40,-44 39,0 1,1 2,1 1,1 2,0 1,1 2,0 1,1 2,0 2,38-4,-18 6,-1-3,86-25,-16-12,-24 8,-96 37,0-1,0 1,0 0,7 0,-11 1,1 0,0 0,-1 0,1 0,-1 0,1 0,0 0,-1 0,1 1,-1-1,1 0,-1 0,1 1,-1-1,1 0,-1 1,1-1,-1 0,1 1,-1-1,1 1,-1-1,0 1,1-1,-1 1,0-1,1 1,-1-1,0 1,0 0,1-1,-1 1,0 0,0-1,0 1,0-1,0 2,0 1,0 0,0 0,-1-1,1 1,-1 0,0 0,0-1,0 1,0 0,-2 4,-18 25,2-8,0 0,-39 33,-51 36,84-72,17-15,3-1,-1 0,0-1,0 0,-1 0,-11 6,17-10,-1 1,1-1,-1 0,0 1,1-1,-1 0,0 0,1 0,-1 0,0 0,1-1,-1 1,1 0,-1-1,0 1,1-1,-1 0,1 0,-1 1,1-1,0 0,-1 0,1-1,0 1,-1 0,1 0,0-1,0 1,0 0,-1-3,-2-4,-1 0,2 0,-1 0,1-1,0 0,1 1,-3-18,2 3,0-46,3 60,0 0,1 0,0 1,2-11,-2 17,-1 0,1 0,-1 0,1 0,0 1,-1-1,1 0,0 0,0 0,1 1,-1-1,0 1,0-1,1 1,-1-1,1 1,-1 0,1 0,0 0,-1 0,1 0,0 0,3-1,-3 2,1-1,0 1,0 0,0 0,0 0,-1 1,1-1,0 1,0 0,0-1,-1 1,4 2,4 2,17 12,-25-16,63 47,67 64,-66-55,-56-48,-3-4,0 1,-1 1,1-1,8 13,-14-18,0 0,-1 0,1 0,-1-1,0 1,1 0,-1 0,0 0,1 0,-1 0,0 0,0 0,0 0,0 0,0 0,0 0,0 0,0 0,0 0,0 0,0-1,-1 1,1 2,-1-2,-1 1,1 0,0 0,0-1,-1 1,1-1,-1 1,1-1,-1 1,-2 0,-8 6,0-2,0 1,-1-2,-18 7,-58 10,-29-4,103-17,0 0,-1-2,1 1,0-2,-24-5,38 7,-1 0,1-1,0 1,0 0,0-1,0 1,-1-1,1 1,0-1,0 0,0 1,0-1,0 0,0 0,1 0,-1 0,0 0,0 0,0-1,0 1,1 1,0-1,0 1,0-1,0 1,1 0,-1-1,0 1,0-1,0 1,0-1,0 1,0 0,1-1,-1 1,0-1,0 1,1 0,-1-1,0 1,1-1,15-10,-1 5,-1 1,26-6,368-48,170 40,-557 19,-14-1,-1 1,0 0,1 1,-1-1,0 1,0 0,0 1,8 2,-14-4,0 0,0 0,0 0,0 0,0 0,0 0,0 0,0 0,0 0,0 0,0 0,0 1,0-1,0 0,0 0,0 0,1 0,-1 0,0 0,0 0,0 0,0 0,0 0,0 0,0 0,0 0,0 0,0 0,0 0,0 0,0 0,0 1,0-1,0 0,0 0,0 0,0 0,0 0,0 0,0 0,0 0,0 0,0 0,0 0,0 0,0 0,0 0,0 0,0 0,0 1,0-1,0 0,0 0,0 0,0 0,-1 0,1 0,0 0,0 0,0 0,0 0,-8 2,-7-2,0 0,-1-1,1-1,-26-6,-62-22,101 30,-8-4,-2 1,2 0,-1-1,0 0,1-1,-1-1,1 1,-15-13,24 17,0 0,0 0,0 0,0 1,0-1,1 0,-1 0,0 0,0 0,1-1,-1 1,1 0,-1 0,1 0,0 0,-1-1,1 1,0 0,0 0,-1-1,1 1,0 0,0-1,1 1,-1 0,0 0,1-3,0 1,1 0,-1 0,1 0,0 0,0 0,0 0,1 0,-1 1,5-5,12-8,0 0,1 1,0 1,1 1,33-14,0 5,64-15,254-38,-286 57,56-6,-102 21,0 3,0 1,61 12,-91-13,-14-3,-17-6,-34-8,-90-14,-59 7,-31 9,191 12,28 1,12-1,25-1,102 0,-99 5,-1 0,1 2,29 8,-13 2,-1 2,45 25,-53-26,51 18,-62-27,0-1,1-1,34 3,-43-8,-12 1,0 0,0 0,0 0,0 0,0 0,1 0,-1 0,0 0,0 0,0 0,0 0,0 0,0 0,0 0,0-1,0 1,1 0,-1 0,0 0,0 0,0 0,0 0,0 0,0 0,0 0,0-1,0 1,0 0,0 0,0 0,0 0,0 0,0 0,0 0,0 0,0-1,0 1,0 0,0 0,0 0,0 0,0 0,0 0,0-1,-1 0,-1-1,1 1,-1 0,1-1,-1 1,0 0,1 0,-3-1,-23-12,0 2,-1 1,0 1,-1 2,0 1,-51-5,78 11,1 1,-1 0,1 0,-1 0,0 0,1 1,-1-1,1 0,-3 2,4-2,0 0,0 0,-1 0,1 0,0 0,0 0,0 0,0 0,0 0,0 0,0 1,0-1,0 0,0 0,0 0,0 0,0 0,0 0,0 0,0 0,0 0,0 1,0-1,0 0,0 0,0 0,0 0,0 0,0 0,0 0,0 0,0 0,0 1,0-1,0 0,1 0,-1 0,0 0,0 0,0 0,0 0,0 0,0 0,0 0,0 0,11 6,26 8,77 17,-76-22,60 13,105 28,-197-48,0 0,1 0,-1 1,0 0,-1 0,1 1,5 4,-9-7,-1 1,1-1,0 1,-1 0,0 0,1 0,-1 0,0 0,0 0,0 0,0 1,0-1,-1 0,1 0,-1 1,1-1,-1 0,0 1,0-1,0 1,0-1,0 0,-1 4,0-2,1-1,-1 0,0 1,-1-1,1 0,0 0,-1 0,0 0,0 0,0 0,-2 3,-3 2,-1-1,-9 8,1-1,6-6,7-5,-1 0,1 0,0 0,0 0,0 1,-5 7,8-11,0 0,0 1,0-1,0 1,0-1,0 1,0-1,0 1,0-1,0 1,0-1,0 1,0-1,0 1,0-1,0 0,1 1,-1-1,0 1,0-1,0 1,1-1,-1 0,0 1,1-1,-1 0,0 1,1-1,-1 0,0 0,1 1,-1-1,1 0,-1 0,1 1,4 1,-1 0,1-1,-1 1,1-1,0 0,7 1,35 0,-27-2,357-5,-55-1,-235 13,-57-3,-30-4,0 0,-1 0,1 0,0 0,0 0,0-1,0 1,0 0,0 0,0 0,0 0,0 0,0 0,0 0,0 0,0 0,0 0,0 0,0 0,0 0,0 0,0 0,0 0,0 0,0 0,0 0,0 0,0-1,0 1,0 0,0 0,0 0,0 0,0 0,1 0,-1 0,0 0,0 0,0 0,0 0,0 0,0 0,0 0,0 0,0 0,0 0,0 0,0 0,0 0,0 0,0 0,0 0,0 0,0 0,0 0,0 0,0 0,0 0,1 0,-1 0,0 0,0 0,0 0,0 0,0 0,0 0,0 0,0 0,-5-5,-7-4,-11-1,0 1,-1 1,-47-9,31 9,-45-11,-92-26,119 19,3 2,46 21,2 1,1 0,0-1,0 1,0-1,1 0,-1-1,-8-6,14 9,-1 0,1 0,-1 0,1 0,-1 0,1 0,0 0,-1-1,1 1,0 0,0 0,0 0,0 0,0-1,0 1,0 0,0 0,0 0,0-1,1 1,0-2,1-10,-2 9,-1-1,1 1,-1-1,0 1,0-1,-1 1,1 0,-3-6,-19-31,19 35,-10-15,-1 1,0 0,-2 1,0 0,-34-27,25 27,0 0,-2 2,-57-27,63 35,-5-2,1-2,-50-31,34 12,2-3,2-1,-45-54,-91-135,151 194,14 19,7 8,-1 0,0 0,0 1,0-1,0 1,-1-1,-6-4,10 8,0 0,0 0,0 0,0 1,0-1,0 0,0 0,0 0,0 0,1 0,-1 0,0 0,0 0,0 0,0 1,0-1,0 0,0 0,0 0,0 0,0 0,0 0,0 0,0 0,-1 1,1-1,0 0,0 0,0 0,0 0,0 0,0 0,0 0,0 0,0 0,0 0,0 1,0-1,0 0,0 0,0 0,-1 0,1 0,0 0,0 0,0 0,0 0,0 0,0 0,0 0,0 0,0 0,-1 0,1 0,0 0,0 0,0 0,0 0,0 0,0 0,0 0,0 0,0 0,-1 0,1 0,4 9,6 9,0-1,1 0,1 0,1-2,27 28,-14-19,2-1,41 26,-51-37,-9-5,1-1,-1 0,1 0,1-1,13 4,-23-9,-1 1,1-1,-1 0,1 0,0 0,-1 0,1 0,-1 0,1 0,-1 0,1 0,0 0,-1 0,1 0,-1-1,1 1,-1 0,1 0,-1-1,1 1,-1 0,1-1,-1 1,1 0,-1-1,1 1,-1-1,0 1,1-1,0-1,-1 1,1-1,-1 0,1 1,-1-1,0 1,1-1,-1 0,0 0,0 1,0-3,-2-9,1 0,-2 0,0 0,-4-12,-21-51,20 55,-16-36,-3-8,27 64,0 1,-1-1,1 1,0-1,0 1,0-1,0 1,-1-1,1 0,0 1,0-1,0 1,0-1,0 1,0-1,0 1,1-1,-1 0,4 1,-5 0,1 0,0 0,0 0,0 0,1 0,-1 0,0 0,0 0,0 0,0 0,0 0,0 0,0 0,0 0,0 0,0 0,0 0,0 0,0 0,0 0,0 0,0 0,0 0,0 0,0 0,0 0,0 0,0 0,0 0,0 0,0-1,0 1,0 0,0 0,0 0,0 0,-7-8,6 7,-128-160,21 24,91 118,9 11,1 0,-9-15,13 17,8 8,9 9,37 40,51 67,-98-113,-1 0,1 0,0-1,7 7,-11-10,1 0,0-1,-1 1,1-1,-1 1,1-1,0 0,-1 1,1-1,0 1,0-1,-1 0,1 0,0 0,0 1,-1-1,1 0,0 0,0 0,0 0,-1 0,1 0,0-1,0 1,-1 0,1 0,0 0,0-1,-1 1,1-1,0 1,-1 0,1-1,0 0,0 0,0 0,-1 0,1 0,0 0,-1 0,1 0,-1 0,0 0,1 0,-1 0,0-1,0 1,1 0,-1 0,0 0,0 0,0-3,-5-20,3 18,-4-16,-1 1,0 0,-17-32,-38-56,51 91,-13-20,-20-37,35 59,0 1,-2 0,1 1,-18-17,19 20,6 8,1 0,-1 0,0 0,0 0,0 1,0-1,-1 1,1 0,-1 0,1 0,-1 0,1 1,-1 0,-5-2,1 2,1-1,-1-1,1 0,0 0,-1 0,1-1,1 0,-1 0,0-1,1 0,0 0,0-1,0 0,1 0,-6-8,3 3,0-1,1 0,0-1,1 0,-6-16,6 13,1 0,1 0,0 0,1-1,-2-19,4 25,1 8,-1 0,1 1,0-1,0 0,0 0,0 0,0 0,1 0,-1 0,1 0,0 0,-1 0,3-3,-3 6,0 0,0-1,0 1,0 0,1 0,-1 0,0-1,0 1,0 0,1 0,-1 0,0 0,0 0,0-1,1 1,-1 0,0 0,0 0,1 0,-1 0,0 0,0 0,1 0,-1 0,0 0,0 0,1 0,-1 0,0 0,0 0,1 0,-1 0,0 1,0-1,0 0,1 0,-1 0,0 0,0 0,0 1,1-1,-1 0,0 0,0 0,0 1,0-1,1 0,-1 0,0 0,0 1,0-1,0 0,0 0,0 1,0-1,6 16,4 49,2 8,29 77,-39-145,-1-1,1 0,0 0,1 0,-1 0,1 0,0 0,-1-1,7 6,3 2,18 12,-2-1,-2-2,-24-20,-1 1,0 0,0 0,1-1,-1 1,1-1,-1 0,0 1,1-1,-1 0,1 0,-1 0,1 0,-1 0,0 0,1 0,-1 0,1-1,1 0,-2 1,-1-1,1 1,0-1,-1 0,1 0,0 1,-1-1,1 0,-1 0,1 1,-1-1,0 0,1 0,-1 0,0 0,1 0,-1 0,0 0,0 0,0 0,0 0,0-1,-2-24,2 21,-3-12,-1 0,0 1,-1-1,0 1,-10-19,-43-74,26 56,16 28,1 0,1-2,2 1,-12-32,22 51,0 0,0 1,0 0,-1-1,-4-8,6 13,-1 0,1 1,-1-1,1 0,-1 0,0 1,0-1,0 1,0 0,0 0,0-1,0 1,0 0,0 1,0-1,-4 0,-40-6,32 6,1-1,0 0,0-1,-13-5,20 5,2 1,-1 0,0 0,-7-2,11 4,0 0,0 0,0-1,0 1,0 0,0 0,0 0,0 0,0 0,0 1,0-1,0 0,0 0,0 1,0-1,0 1,1-1,-1 1,0-1,0 1,0-1,1 1,-1 0,0 0,0 0,-4 8,2-1,-1 1,1-1,0 1,1 0,-3 16,-1 3,-50 215,-47 194,-3 108,101-497,4-30,-1 0,0 0,-2 0,1-1,-2 0,-7 18,12-34,0 0,-1 0,0 0,1 1,-1-1,0 0,1 0,-1 0,0 0,0-1,0 1,1 0,-1 0,0 0,0-1,0 1,-2 0,2-1,0 0,1 0,-1 0,0 0,0-1,1 1,-1 0,0 0,0-1,1 1,-1 0,0-1,1 1,-1-1,0 1,1-1,-1 1,1-1,-1 0,1 1,-1-1,1 0,-1 1,1-1,0 0,-1 1,1-1,0 0,-1-1,-4-12,1-1,0 1,1-1,1 0,0 1,0-24,1 20,-7-213,8 222,0 21,0 74,-4-1,-17 102,-15 14,33-183,-9 37,10-50,1-1,-1 1,0 0,0 0,-1-1,1 1,-7 7,9-11,-1 0,0-1,1 1,-1 0,0 0,1-1,-1 1,0-1,0 1,0 0,0-1,1 1,-1-1,0 0,0 1,0-1,0 0,0 0,0 0,0 1,0-1,0 0,0 0,0-1,0 1,0 0,0 0,0 0,0-1,0 1,1 0,-1-1,0 1,0-1,0 1,0-1,1 0,-2 0,-1-2,0 0,1-1,-1 1,1-1,0 1,0-1,0 0,-1-4,-1-4,0-1,1 0,0 1,1-1,-1-23,4-69,0 94,39-425,-39 426,1-5,0 0,2 0,-1 0,10-21,-13 34,1 0,0 0,0 1,0-1,0 1,0-1,3-2,-4 4,1 0,-1 0,0-1,1 1,-1 0,0 0,1 0,-1 0,0 0,1 0,-1 0,0 0,1 0,-1 0,0 0,0 0,1 0,-1 0,0 0,1 0,-1 0,0 0,1 0,-1 1,0-1,1 0,-1 0,0 0,0 1,1-1,-1 0,0 0,0 1,1-1,-1 0,0 1,0-1,0 0,0 0,0 1,1-1,-1 0,0 1,0-1,0 1,0-1,0 1,2 4,-1 1,1-1,-1 1,0-1,-1 1,1 7,-3 40,2-44,-8 74,-21 104,-32 81,19-117,40-146,0 2,0-1,0 0,-5 8,7-13,-1-1,1 1,-1 0,1 0,-1 0,0-1,1 1,-1 0,0 0,1-1,-1 1,0-1,0 1,1-1,-1 1,0-1,0 1,0-1,0 0,0 0,0 1,0-1,0 0,1 0,-1 0,0 0,0 0,-1 0,0-1,1 0,-1 0,1 1,-1-1,1 0,0 0,-1 0,1 0,0-1,0 1,0 0,0-1,0 1,0 0,0-1,0 0,0 1,0-3,-2-4,0 0,-3-17,2 4,2 0,-2-41,9-50,-5 108,20-212,65-302,-85 518,13-64,40-121,-52 181,1 0,-1 0,1 1,0-1,3-3,-5 7,0-1,0 1,0 0,0 0,0 0,1 0,-1-1,0 1,0 0,0 0,0 0,1 0,-1 0,0 0,0 0,0-1,0 1,1 0,-1 0,0 0,0 0,0 0,1 0,-1 0,0 0,0 0,0 0,1 0,-1 0,0 0,0 0,0 1,1-1,-1 0,0 0,0 0,0 0,0 0,1 0,-1 0,0 1,0-1,0 0,0 0,0 0,1 0,-1 1,0-1,0 0,0 0,0 0,0 1,0-1,0 0,0 0,0 0,0 1,0-1,2 8,-1 1,1-1,-2 1,1-1,-1 1,-2 14,1-10,-3 44,-3-1,-2 0,-3 0,-18 57,-7-6,-50 107,73-186,6-19,8-9,0 0,0 0,-1 0,1 0,0 0,0 0,-1 0,1 0,0 0,-1 0,1 0,0 0,0 0,-1 0,1 0,0 0,0 0,-1 0,1 0,0 0,0-1,-1 1,1 0,-2-2,1 0,-1 0,1 0,-1 0,1-1,0 1,-1-5,-4-8,1 0,1 0,-3-20,-3-53,4 7,4 0,3 0,4 0,16-94,-10 118,2 1,30-78,53-96,-90 217,12-23,-17 34,0 0,0 0,1 0,-1 0,0 0,1 0,0 0,0 1,-1-1,5-2,-6 4,0 0,0 0,1 0,-1 0,0 0,0 0,0 0,0 0,0 0,1 0,-1 0,0 0,0 0,0 0,0 0,1 0,-1 0,0 0,0 0,0 0,0 0,1 0,-1 0,0 0,0 0,0 0,0 0,0 1,1-1,-1 0,0 0,0 0,2 11,-2-1,-1 0,0-1,0 1,-3 10,-15 47,16-56,-88 277,42-140,-76 200,124-347,-10 22,3-16,8-7,-1 0,1 0,0-1,-1 1,1 0,0 0,-1 0,1 0,0 0,-1 0,1 0,0 0,0-1,-1 1,1 0,0 0,0 0,-1-1,1 1,0 0,0 0,0-1,-1 1,1 0,0-1,0 1,0 0,0-1,-1 1,-1-7,0 1,1-1,0 1,0-1,0 0,0 1,1-10,0 7,-1-48,2 0,2 1,3-1,2 1,3 1,20-66,-27 106,1 1,1-1,14-24,-19 38,0-1,0 1,0 0,0-1,0 1,0 0,0 0,0 0,0 0,0 0,3-1,-4 2,0 0,1-1,-1 1,0 0,1 0,-1 0,0 0,0 0,1 0,-1 1,0-1,1 0,-1 0,0 0,0 0,1 0,-1 0,0 0,0 1,1-1,-1 0,0 0,0 0,1 1,4 12,-3-5,-1-1,0 1,-1 0,0 0,0 0,-1 8,-10 52,8-56,-93 354,65-276,24-73,0-1,-18 30,23-43,1-1,-1 1,0-1,0 0,0 1,0-1,0 0,0 0,-1-1,1 1,-1 0,1-1,-1 0,-5 3,7-4,0 0,0 0,0 0,0 0,0 0,0 0,0 0,0 0,0-1,0 1,0 0,0-1,1 1,-1-1,0 1,-2-2,2 1,-1 0,1-1,0 1,-1-1,1 0,0 1,0-1,0 0,0 0,0 0,0-2,-2-5,0-1,1 0,1 1,-1-1,1 0,1 0,0 0,0 0,2-13,2-1,0 1,13-40,-5 28,2 2,1 0,1 0,22-31,-38 63,1 0,-1 0,1 0,-1 0,1 0,-1 1,1-1,0 0,-1 1,1-1,0 0,0 1,-1-1,1 1,1-1,1 4,-1 9,-3-1,0 0,0 0,-1 0,0-1,-1 1,-4 12,-28 61,26-65,-2 7,6-13,-1 0,0 0,0-1,-1 0,0-1,-11 12,18-22,-1 0,0 0,0 0,1 0,-1 0,0-1,0 1,0 0,0-1,0 1,0-1,0 1,0-1,0 1,0-1,0 0,0 0,0 0,-1 1,1-1,0 0,0 0,0 0,0-1,0 1,0 0,0 0,-1-1,1 1,0-1,0 1,0-1,0 1,0-1,0 0,1 1,-1-1,0 0,0 0,0 0,0-1,-2-2,0 0,1 0,-1 0,1 0,0-1,1 1,-1-1,-2-8,2 1,1 1,0-1,1 0,-1 0,2 1,0-1,0 0,1 1,0-1,8-21,3-1,2 0,21-36,-1 3,48-123,37-72,-108 241,0 0,1 1,1 1,22-24,-33 39,0 1,0 0,1 1,-1-1,1 1,-1-1,1 1,0 0,0 0,0 1,0-1,0 1,0 0,0 0,1 1,-1-1,0 1,0 0,1 0,-1 1,0-1,0 1,1 0,-1 0,0 0,7 4,11 6,-1 1,-1 1,0 1,30 27,28 19,-68-52,-1 1,1 0,-2 0,1 1,-1 0,0 1,9 16,21 29,-37-55,0 0,-1 0,1 0,0-1,0 1,-1 0,1-1,0 1,0 0,0-1,0 0,1 1,-2-1,1 0,-1 0,0 0,0 0,1 0,-1 0,0 0,1 0,-1 0,0 0,0 0,1 0,-1 0,0 0,0-1,1 1,-1 0,0 0,0 0,1-1,-1 1,0 0,0 0,0 0,0-1,1 1,-1-1,1-2,0 0,0 0,0 0,-1 0,1-1,-1-5,1-131,1-20,-2 157,5-25,-5 28,0-1,0 1,0 0,0-1,0 1,0 0,0-1,0 1,1 0,-1-1,0 1,0 0,0-1,1 1,-1 0,0 0,0-1,1 1,-1 0,0 0,0 0,1-1,-1 1,0 0,1 0,-1 0,0 0,0 0,1 0,-1 0,0 0,1 0,-1 0,0 0,1 0,-1 0,0 0,1 0,-1 0,0 0,1 0,-1 0,0 0,1 0,-1 1,0-1,1 0,-1 0,0 0,0 1,1-1,-1 0,0 0,0 1,0-1,1 0,-1 1,0-1,0 0,0 1,45 62,-26-35,-17-25,7 14,-10-11,1-6,-1 1,1-1,-1 0,1 1,-1-1,1 0,-1 0,1 0,-1 0,1 1,-1-1,0 0,1 0,-1 0,0 0,1 0,-17 0,0 0,1 1,-1 2,-16 3,16 0,-29 15,22-9,20-10,0-1,1 0,-1 0,0 0,1 0,-1 0,0-1,0 0,1 1,-1-2,-7 0,9 1,0-1,-1 0,1 0,0 0,0 0,-1 0,1 0,0-1,0 1,0-1,1 1,-1-1,0 0,0 0,1 0,-1 0,1 0,0 0,-2-3,1-1,-1 1,1-1,0 0,1 0,-1 0,1 0,0 0,1 0,-1 0,2-11,0 4,1-1,1 1,6-23,-7 28,0 0,0-1,-1 1,0 0,-1 0,0-1,0 1,-1-1,1 1,-4-11,3 15,0 6,2 9,4 7,0-1,0 1,2-1,0 0,1-1,0 0,1 0,1-1,0 0,17 18,-12-18,0 0,0-1,1-1,1-1,32 19,-49-31,1 1,0-1,0 0,-1 1,1-1,0 0,0 0,-1 0,1 0,0 0,0 1,0-1,-1-1,1 1,0 0,0 0,0 0,-1 0,1-1,0 1,0 0,-1-1,1 1,0-1,0 0,0 0,0 0,0 0,0-1,0 1,-1 0,1 0,0-1,-1 1,1-1,-1 1,1-3,0-2,0 0,0 0,-1-1,0 1,0 0,-1-7,-3-3,3 12,0 1,1-1,-1 1,0-8,2 9,1 4,76 99,-48-60,-11-16,41 57,-47-63,-2 0,15 33,1 29,-12-31,101 266,-84-232,-30-79,12 31,-13-33,-1-3,-6-18,-1-5,-2 0,0 1,-2 1,-22-37,87 137,-7-10,71 89,-84-118,65 62,-94-97,-2-2,0-1,0 1,0 0,1-1,-1 1,1-1,0 0,3 1,-6-3,-1 0,0 0,0 0,0 0,0 0,0 1,1-1,-1 0,0 0,0 0,0 0,0 0,1 0,-1 0,0 0,0 0,0 0,0 0,1 0,-1-1,0 1,0 0,0 0,0 0,1 0,-1 0,0 0,0 0,0 0,0 0,0-1,0 1,1 0,-1 0,0 0,0 0,0 0,0-1,0 1,0 0,0 0,0 0,0 0,0-1,0 1,0 0,0 0,0 0,0-1,0 1,0 0,0 0,0 0,0 0,0-1,0 1,0 0,0 0,-5-13,-7-8,0 1,-25-31,15 22,-12-15,-40-42,73 85,1 0,-1 1,0-1,0 0,0 0,0 0,0 1,0-1,-1 0,1 1,-2-1,3 1,0 0,-1 0,1 0,0 0,0 0,0 0,-1 0,1 0,0 0,0 0,-1 0,1 0,0 1,0-1,0 0,-1 0,1 0,0 0,0 0,0 1,0-1,-1 0,1 0,0 0,0 1,0-1,0 0,0 0,0 1,0-1,-1 0,1 0,0 1,0-1,0 4,0-1,0 0,0 1,1-1,-1 0,1 1,0-1,1 5,51 131,-6-13,-41-106,-8-17,-4-5,-2-5,0-1,0 0,1 0,0-1,-7-10,3 4,-216-331,201 304,25 41,-49-75,49 75,0-1,1 2,-1-1,0 0,0 0,0 0,0 0,0 0,0 1,0-1,-1 0,2 1,0 0,0 0,-1 0,1 0,0 0,0 0,0 0,0 0,0 1,-1-1,1 0,0 0,0 0,0 0,0 0,0 0,0 1,-1-1,1 0,0 0,0 0,0 0,0 1,0-1,0 0,0 0,0 0,0 0,0 1,0-1,0 0,0 0,0 0,0 1,0-1,0 0,0 0,0 0,0 0,0 1,6 30,114 395,-66-277,-40-116,2-1,27 42,-7-17,-20-30,0-1,25 28,-41-54,1 1,0 0,0 0,0 0,0 0,0 0,0-1,0 1,0 0,0-1,0 1,2 0,-3-1,0 0,1 0,-1 0,0 0,1 0,-1 0,0-1,1 1,-1 0,0 0,0 0,1 0,-1 0,0 0,1-1,-1 1,0 0,0 0,0-1,1 1,-1 0,0 0,0-1,0 1,1 0,-1 0,0-1,0 1,0-1,1-2,0 1,-1-1,0 0,1 0,-1 0,0 0,0 0,-1-4,-1-6,0 1,-1 0,0 0,-1 0,-5-12,-31-57,14 31,-167-415,190 457,-8-27,10 33,1-1,0 1,-1 0,1-1,0 1,0 0,0-1,0 1,0 0,1-1,0-2,-1 5,0 0,0-1,0 1,0-1,1 1,-1 0,0-1,0 1,1-1,-1 1,0 0,1-1,-1 1,0 0,1 0,-1-1,0 1,1 0,-1 0,1 0,-1-1,0 1,1 0,-1 0,1 0,-1 0,1 0,-1 0,1 0,-1 0,0 0,1 0,-1 0,1 0,-1 0,1 1,16 7,3 6,-1 1,0 1,-1 1,21 24,60 85,-87-109,14 16,0-2,49 44,-74-75,0 1,0 0,-1-1,1 1,0 0,0-1,0 1,-1-1,1 0,0 1,0-1,0 0,0 1,2-1,-3 0,1 0,-1-1,1 1,-1 0,1-1,-1 1,1-1,-1 1,1 0,-1-1,0 1,1-1,-1 1,0-1,1 0,-1 1,0-1,0 1,0-1,1 0,-1 1,0-1,0 1,0-1,0 0,0 1,0-2,0-6,0-1,0 1,-2-14,-8-45,-25-89,-32-66,53 176,-20-58,26 81,-2 0,-16-27,26 49,-15-19,15 19,0 1,-1 0,1-1,0 1,-1-1,1 1,0 0,-1 0,1-1,-1 1,1 0,0 0,-1-1,1 1,-1 0,1 0,0 0,-1 0,1 0,-1 0,1 0,-1 0,1 0,-1 0,1 0,-1 0,1 0,0 0,-1 0,1 0,-1 0,1 1,-1-1,1 0,0 0,-1 1,1-1,0 0,-1 1,1-1,0 0,-1 1,1-1,-1 1,0 1,0 0,0 1,0-1,0 0,1 1,-1-1,0 1,1-1,0 1,-1-1,1 1,0 2,4 32,-3-33,5 24,1 0,1 0,1-1,20 42,60 96,54 68,-5-11,144 327,-273-529,-4-12,-1 0,-1 1,0-1,0 1,3 16,-6-25,1 1,-1-1,0 0,0 1,0-1,0 1,0-1,0 1,0-1,0 0,0 1,0-1,0 1,0-1,-1 1,1-1,0 0,0 1,0-1,0 1,-1-1,1 0,0 1,0-1,-1 0,1 1,0-1,-1 0,1 0,0 1,-1-1,1 0,0 0,-1 0,1 1,0-1,-1 0,1 0,-1 0,1 0,0 0,-1 0,1 0,-1 0,-2 0,1-1,-1 1,1-1,-1 0,1 0,-3-1,-8-5,1-1,-1 0,2-1,-1-1,1 0,1 0,-15-19,3 1,2-1,-19-35,0-11,24 44,0 1,-39-53,34 58,-2 2,0 1,-42-32,-81-44,138 94,3 1,-1 0,1 0,-1 1,0 0,0 0,0 0,0 0,-10-1,15 3,0 0,0 0,-1 0,1-1,0 1,0 0,-1 0,1 0,0 0,0 0,0 0,-1 0,1 0,0 0,0 0,-1 0,1 0,0 1,0-1,0 0,-1 0,1 0,0 0,0 0,0 0,-1 0,1 1,0-1,0 0,0 0,0 0,0 1,-1-1,1 0,0 0,0 0,0 1,0-1,0 0,0 0,0 0,0 1,0-1,0 0,0 0,0 1,0-1,0 0,0 0,0 1,0-1,0 0,0 1,9 14,-6-10,78 103,-15-22,186 312,-214-334,29 43,11 19,-78-126,2 4,0-1,0 0,-1 1,3 5,-4-9,0 1,0-1,0 1,0-1,0 1,0-1,0 1,1-1,-1 1,0-1,-1 1,1-1,0 1,0-1,0 1,0-1,0 0,0 1,0-1,-1 1,1-1,0 1,0-1,-1 0,1 1,0-1,0 0,-1 1,1-1,-1 0,1 1,0-1,-1 0,1 0,0 1,-1-1,1 0,-1 0,1 0,-1 0,1 1,0-1,-1 0,1 0,-1 0,1 0,-2 0,-4-1,-1 0,0 0,0-1,0 1,-11-6,1 1,-82-29,-102-50,185 77,2 0,-20-6,34 13,-1 1,1 0,0 0,-1-1,1 1,0 0,-1 0,1 0,0 0,-1 0,1 0,0-1,-1 1,1 0,0 0,-1 0,1 0,0 0,-1 1,1-1,-1 0,1 0,0 0,-1 0,1 0,0 0,-1 1,9 8,94 61,-53-39,25 17,-74-48,1 0,0 1,-1-1,1 0,0 1,-1-1,1 1,-1-1,1 1,-1-1,1 1,-1 0,1-1,-1 1,0 0,1-1,0 2,-2-1,1-1,0 0,0 1,0-1,0 0,0 1,0-1,-1 0,1 0,0 1,0-1,0 0,-1 0,1 1,0-1,0 0,-1 0,1 1,0-1,0 0,-1 0,1 0,0 0,-1 0,1 0,-1 1,-4 0,-1 0,1 0,-11 0,-184-7,104 1,-96-1,166 3,20 1,10-1,13 0,8 2,-1 1,36 5,49 13,-79-11,0 0,0 3,54 25,-82-35,20 13,-21-12,1 0,-1 0,0 0,1 0,-1 0,0 0,0 0,0 0,0 1,0-1,1 2,-2-2,0-1,0 0,0 0,0 0,1 1,-1-1,0 0,0 0,0 1,0-1,0 0,-1 0,1 0,0 1,0-1,0 0,0 0,0 0,0 1,0-1,0 0,0 0,0 0,-1 1,1-1,0 0,-9 5,-7-2,0 0,1-1,-1 0,-30-3,14 1,-644-33,646 30,-2 0,-39 1,69 2,0 0,1 0,-1 0,0 0,0 1,0-1,0 1,-2 0,4 0,0-1,0 0,0 0,0 0,-1 0,1 0,0 0,0 0,0 1,0-1,0 0,0 0,0 0,0 0,0 1,0-1,0 0,0 0,0 0,0 0,0 0,0 1,0-1,0 0,0 0,0 0,0 0,0 1,0-1,0 0,0 0,0 0,7 9,7 3,0-2,1 0,0 0,22 9,71 26,-92-39,22 9,242 102,-273-114,-1 0,1 0,-1 1,9 8,-14-12,0 1,-1-1,1 1,0 0,-1-1,1 1,-1 0,1 0,0-1,-1 1,0 0,1 0,-1 0,1 0,-1 0,0 0,0 0,1-1,-1 1,0 0,0 0,0 0,0 0,0 0,0 0,0 0,-1 0,1 0,0 0,0 0,-1 0,1 0,0 0,-1 0,1-1,-1 1,1 0,-1 0,1-1,-1 1,0 0,1 0,-1-1,-1 1,-3 4,-1-1,1 0,-1-1,0 1,0-1,0-1,-1 1,-9 2,-54 8,-196 11,266-24,0 0,1 0,-1 0,0 0,0 0,0 0,0 0,0 0,0 0,0 0,0-1,0 1,0 0,0 0,0 0,0 0,0 0,0 0,0 0,0 0,0 0,0 0,0 0,0 0,0 0,0 0,0 0,0 0,0 0,0 0,0 0,0 0,0 0,0 0,0 0,0 0,0 0,0 0,0 0,0 0,0 0,0 0,0 0,0 0,-1 0,1 0,0-1,0 1,0 0,0 0,0 0,0 0,6-3,7-3,21-5,0 1,1 2,0 1,59-2,133 10,-225-1,1 0,0 0,0 0,0 0,0 1,5 0,-8-1,0 0,1 0,-1 0,0 0,0 0,0 0,0 1,0-1,0 0,0 0,0 0,0 0,0 0,0 0,0 0,0 0,0 0,0 0,1 0,-1 0,0 0,0 0,0 0,0 0,0 0,0 1,0-1,0 0,0 0,0 0,0 0,0 0,0 0,0 0,0 0,0 0,0 0,0 0,0 1,0-1,0 0,0 0,0 0,0 0,0 0,0 0,-1 0,1 0,0 0,0 0,0 0,0 0,0 0,0 0,0 0,0 0,0 1,0-1,0 0,0 0,0 0,0 0,0 0,0 0,-1 0,1 0,0 0,0 0,0 0,-7 3,6-3,-16 6,-1 0,-1-1,1-1,-1-1,0-1,1 0,-29-3,-40-9,42 3,-55 1,-402 7,486 0,-1 0,-30 9,-14 1,-167-7,130-5,31 2,-73-2,100-4,-72-17,75 13,1 2,-54-3,44 10,-70 10,60-7,145-23,89-32,80-44,-142 51,-49 19,0 4,73-14,-123 34,1 0,0 2,31 3,-27-1,-12 0,-10-2,0 0,1 0,-1 0,0 0,0 0,0 0,0 1,0-1,0 0,0 0,0 0,0 0,1 0,-1 0,0 0,0 0,0 0,0 0,0 0,0 0,0 1,0-1,0 0,0 0,0 0,0 0,0 0,0 0,0 0,0 0,0 1,0-1,0 0,0 0,0 0,0 0,0 0,0 0,0 0,0 1,-1 0,0 0,0 0,-1 0,1 0,0-1,-1 1,1 0,-1-1,1 1,-4 0,-38 10,0-2,-73 4,61-8,-254 40,317-47,0 0,13-7,7-3,436-195,-229 96,185-64,-204 88,-179 71,74-28,-102 41,1 0,11-2,-11 6,-9-1,-1 0,0 0,0 0,0 0,0 0,0 0,0 0,1 1,-1-1,0 0,0 0,0 0,0 0,0 0,0 0,0 1,0-1,0 0,1 0,-1 0,0 0,0 1,0-1,0 0,0 0,0 0,0 0,0 1,0-1,0 0,0 0,0 0,-1 2,0-1,1 0,-1 0,0 0,1 0,-1 0,0 0,0 0,0 0,0 0,-1 1,-7 4,1 0,-1-1,-1 0,1-1,0 0,-20 5,-65 10,70-15,11-2,-196 30,201-31,1 0,-1-1,1 0,-1 0,-9-2,16 1,0 1,0 0,-1 0,1-1,0 1,0-1,0 1,0-1,0 1,0-1,0 0,0 1,0-1,0 0,0 0,1 0,-1 0,0 0,0 0,1 0,-1 0,1 0,-1 0,1 0,-1 0,1 0,0-1,-1 1,1 0,0 0,0 0,0-1,0 1,0 0,0 0,0-1,0 1,0 0,1 0,-1-1,1 0,2-7,0 1,0 0,1 0,0 0,0 0,1 1,-1 0,2 0,-1 0,12-10,6-4,43-28,-23 17,-42 32,2-3,1 1,-1-1,1 1,6-3,-9 4,-1 1,1 0,0 0,-1-1,1 1,-1 0,1 0,0 0,-1 0,1 0,-1 0,1 0,0 0,-1 0,1 0,0 0,-1 0,1 1,-1-1,1 0,-1 0,1 1,0-1,-1 0,1 1,-1-1,1 0,-1 1,0-1,1 1,-1-1,1 1,-1-1,0 1,1 0,-1-1,0 1,0-1,1 1,-1 0,0-1,0 2,1 2,-1 0,1 0,-1-1,0 1,-1 0,1 0,-1 0,1-1,-1 1,0 0,-2 4,-1 3,-1-1,-10 19,3-11,-1 0,-1-1,0-1,-1 0,0-1,-31 22,9-12,0-1,-51 22,55-30,0-2,-1-1,0-2,-1-2,-63 9,90-18,0 1,1-1,-15-2,21 2,-1-1,0 1,0-1,1 1,-1-1,0 1,1-1,-1 0,1 0,-1 0,1 0,-1 0,1 0,0-1,-1 1,1 0,0-1,0 1,0-1,0 0,-2-2,2 0,0 0,0 1,1-1,-1 0,1 0,0 1,0-1,0 0,1-6,8-37,-5 32,19-73,3 0,3 2,59-118,-83 193,15-26,-18 34,0 0,0 0,0 1,1-1,-1 1,1-1,-1 1,1 0,4-2,-6 3,0 1,0-1,0 1,0 0,0-1,0 1,0 0,0 0,0 0,0 0,0 0,0 0,0 0,0 0,0 0,0 0,0 1,0-1,0 0,0 1,0-1,0 1,0-1,0 1,-1-1,1 1,0 0,0-1,0 1,-1 0,1 0,0 0,-1 0,2 1,0 3,0-1,0 1,0-1,0 1,-1 0,2 6,1 15,-1-1,0 46,-8 51,-12 49,13-148,-1 0,0-1,-2 0,0 0,-15 29,22-50,0 0,-1 0,1 0,-1 0,1-1,-1 1,0 0,1-1,-1 1,1 0,-1-1,0 1,0 0,1-1,-1 1,0-1,0 0,-1 1,1-1,1 0,-1 0,0 0,0 0,1 0,-1 0,0 0,0-1,1 1,-1 0,0 0,1-1,-1 1,0-1,1 1,-1 0,-1-2,-1-2,0 0,0 0,0 0,0 0,0-1,-2-5,-4-11,2-1,-1 1,2-1,1-1,1 1,-3-28,0-141,20-58,-5 184,26-113,-22 139,-11 38,-1 0,0 0,1 0,-1 0,1 0,-1 0,1 0,-1 0,1 0,0 0,0 0,0 0,-1 1,1 0,-1 0,0 0,0 0,0 0,0 0,1 0,-1 0,0 0,0 0,0 0,0 0,1 0,-1 0,0 0,0 1,0-1,0 0,0 0,1 0,-1 0,0 0,0 0,0 1,0-1,0 0,0 0,0 0,0 0,0 1,1-1,-1 0,0 0,0 0,0 1,0-1,0 0,0 0,1 5,-1-1,1 1,-1 0,0 6,-4 45,-12 66,16-121,0 1,0-1,-1 1,1 0,-1-1,1 1,-1-1,0 1,1-1,-1 0,-1 2,2-2,-1-1,1 0,0 0,0 0,-1 0,1 1,0-1,0 0,-1 0,1 0,0 0,0 0,-1 0,1 0,0 0,-1 0,1 0,0 0,0 0,-1 0,1 0,0 0,-1 0,-8-8,4 1,0 0,1 0,0 0,0-1,1 0,0 0,-3-10,-1-8,-4-30,0-38,1-165,10 254,2-108,-1 94,1 0,1 1,9-33,-12 49,0 1,1 0,-1-1,1 1,0 0,-1-1,1 1,0 0,0 0,-1-1,1 1,2-1,-3 1,0 1,1 0,-1 0,0 0,0 0,1 0,-1 0,0 0,0 0,1 0,-1 0,0 0,0 0,1 0,-1 0,0 0,0 0,1 0,-1 0,0 0,0 0,1 0,-1 1,0-1,0 0,7 10,2 13,-1 0,6 34,-2-10,69 213,-44-145,-14-47,-17-55,-6-13,0 0,0 0,0 0,1 0,-1 0,0 0,0 0,0 0,0-1,0 1,0 0,0 0,0 0,1 0,-1 0,0 0,0 0,0 0,0 0,0 0,0 0,0 0,0 0,0 0,0-1,0 1,0 0,1 0,-1 0,0 0,0 0,0 0,0 0,0 0,0-1,0 1,0 0,0 0,0 0,0 0,0 0,0 0,0 0,0-1,0 1,0 0,0 0,-1 0,1 0,0 0,0 0,0 0,-2-32,1 22,-40-668,63 784,-14-74,126 480,-131-503,4 17,-7-25,0-1,0 1,0 0,1 0,-1 0,0 0,0 0,0 0,0 0,0 0,-1 0,1-1,0 1,0 0,-1 0,1 0,0 0,-1 0,0 1,0-2,1 0,-1 1,0-1,1 0,-1 0,0 0,1 0,-1 0,0 0,1 0,-1 0,0 0,0 0,1 0,-1-1,0 1,1 0,-1 0,1-1,-1 1,0-1,1 1,-1 0,0-1,-11-9,0 1,0-2,1 1,0-2,-14-18,-40-56,4-2,-91-173,143 244,6 11,-1 0,1 0,0 0,1-1,0 0,-3-12,5 17,3 5,4 8,8 20,4 4,-18-33,0 0,0-1,0 1,0-1,0 0,0 1,1-1,-1 0,0 0,1 1,-1-1,1-1,0 1,-1 0,4 1,-4-2,0 0,0 0,0 0,0 0,0 0,0 0,0-1,0 1,0 0,1-1,-1 1,0-1,0 1,-1-1,1 0,0 1,0-1,0 0,0 0,0 1,-1-1,1 0,0 0,-1 0,2-2,2-5,0 1,0-1,-1 0,0 0,3-15,6-46,-10 59,2-28,5-23,-7 54,0 0,0 1,0-1,0 1,1-1,7-9,-10 14,1 1,0 0,0 0,0-1,-1 1,1-1,-1 1,1 0,-1-1,0 1,1-1,-1 1,0-1,0-2,0 3,0 1,-1-1,1 0,0 1,-1-1,1 0,0 1,-1-1,1 0,-1 1,1-1,-1 1,1-1,-1 1,0 0,1-1,-1 1,1-1,-1 1,0 0,1 0,-1-1,0 1,1 0,-1 0,0 0,0 0,1 0,-1 0,0 0,-1 0,0 0,0 1,0-1,0 1,0-1,0 1,0 0,0 0,0 0,0 0,0 0,1 0,-1 0,0 1,1-1,-1 1,1-1,-1 1,1 0,-3 3,0 1,1 0,-1 1,1-1,-4 14,4-11,1 0,0 0,0 0,1 0,0 0,1 1,0 9,0-14,1 0,0 0,0 0,0 0,0-1,1 1,-1 0,1-1,0 1,1-1,-1 1,1-1,0 0,5 6,3 0,0-1,0 0,1 0,0-2,1 0,-1 0,1-1,18 6,-28-11,1-1,-1 1,0 0,0-1,1 1,-1-1,0 0,6-1,-8 1,0 0,0-1,0 1,0 0,-1-1,1 1,0-1,0 1,0-1,0 1,0-1,0 1,-1-1,1 0,0 0,0 1,-1-1,1 0,-1 0,1 0,-1 0,1 0,-1 0,1 0,-1 0,0 0,1 0,-1 0,0 0,0 0,0-2,0-2,0-1,-1 0,0 1,0-1,0 1,-1-1,1 1,-1-1,0 1,-1 0,-3-6,-6-9,-18-24,22 34,-10-14,9 12,0 0,0-1,1 0,-9-19,16 26,2 4,9 7,11 16,3 10,-1 1,21 41,-28-46,11 20,25 40,-41-77,-11-9,0-1,0 0,1 0,-1 0,0 0,0 0,1 0,-1 0,0 0,1 0,-1 0,0 0,0 0,1 0,-1 0,0 0,0 0,1 0,-1 0,0 0,1 0,-1-1,0 1,0 0,1 0,0-2,0 0,0 1,0-1,0 0,0 0,0 0,0 0,1-4,-2 4,1 1,-1-1,1 0,-1 0,1 0,0 1,0-1,0 0,0 1,0-1,2-1,-2 3,-1-1,0 1,1 0,-1 0,1 0,-1 0,0 0,1 0,-1 0,1-1,-1 1,1 0,-1 0,1 1,-1-1,0 0,1 0,-1 0,1 0,-1 0,0 0,1 1,-1-1,1 0,-1 0,0 1,1-1,-1 0,0 1,1-1,9 15,-10-14,11 24,0 0,-2 2,12 53,-6-21,-3-11,-7-25,7 21,-15-71,-59-271,58 277,4 14,2 7,5 8,3 6,-2 1,0 0,0 1,10 32,-12-30,0-1,2 0,0-1,17 28,-15-29,-8-11,0-1,0 0,0 1,0-1,1 0,-1-1,1 1,6 4,-9-6,0-1,1 0,-1 0,1 0,-1 0,0 0,1 0,-1 0,1 0,-1 0,0 0,1 0,-1 0,1-1,-1 1,0 0,1 0,-1 0,1-1,-1 1,0 0,1 0,-1-1,0 1,0 0,1-1,-1 1,0 0,0-1,1 1,-1 0,0-1,0 1,0-1,1 1,-1-1,5-18,-5 18,3-17,0 0,-2 0,0-1,-1 1,-1 0,0-1,-2 1,0 0,0 0,-10-25,-30-79,38 113,5 9,0 0,0 0,0 0,-1 0,1 0,0 0,0 0,0 0,0 0,0 0,0 0,0 0,0 0,0 0,-1 0,1 0,0 0,0 0,0 1,0-1,0 0,0 0,0 0,0 0,0 0,0 0,0 0,-1 0,1 0,0 0,0 0,0 1,0-1,0 0,0 0,0 0,0 0,0 0,0 0,0 0,0 1,-2 17,1 22,2 0,2 0,1 0,2-1,2 0,14 47,-5-34,45 161,-61-211,3 21,-6-13,2-10,0 1,0-1,0 0,-1 0,1 0,0 0,0 1,0-1,-1 0,1 0,0 0,0 0,-1 0,1 0,0 0,0 0,-1 0,1 1,0-1,0 0,-1 0,1 0,0 0,0-1,-1 1,1 0,0 0,0 0,0 0,-1 0,1 0,-3-2,-1-1,1 1,0 0,0-1,1 0,-1 0,1 0,-1 0,1 0,-3-6,3 7,-17-30,1 0,2-2,-22-60,-25-116,52 168,-58-223,65 248,4 17,0 0,0 0,0 0,0 0,0 0,0 0,0 0,0 0,1 0,-1 0,0 0,0 0,0 0,0 0,0 0,0 0,0 0,0 0,0 0,0 0,0 0,0 0,0 0,0 0,0 0,0 0,0 0,0 0,10 26,38 116,43 116,-70-208,2-1,2-1,32 47,20 27,-62-95,-1 1,17 50,-29-74,-1 0,0 0,0 1,0 4,-1-9,0 0,0 1,0-1,0 0,0 0,0 0,0 1,0-1,0 0,0 0,0 0,0 1,0-1,0 0,0 0,0 0,0 0,0 1,0-1,0 0,0 0,0 0,-1 0,1 1,0-1,0 0,0 0,0 0,0 0,-1 0,1 0,0 1,0-1,0 0,-1 0,0 0,1-1,-1 1,0-1,0 1,0 0,0-1,1 0,-1 1,0-1,0 0,1 1,-2-2,-9-11,1-1,1 1,0-2,-9-17,-25-67,-37-116,69 192,11 22,0 1,0 0,0 0,0 0,0-1,0 1,0 0,0 0,0 0,-1-1,1 1,0 0,0 0,0 0,0 0,0-1,-1 1,1 0,0 0,0 0,0 0,0 0,-1 0,1 0,0 0,0 0,0-1,-1 1,1 0,0 0,0 0,0 0,-1 0,1 0,0 0,0 0,0 1,-1-1,-2 8,2 16,1-24,1 37,2-1,12 57,0 3,-7-7,7 47,-6-85,2 25,-11-76,0 1,1 0,-1-1,0 1,0 0,0-1,0 1,0 0,0-1,0 1,-1 0,1-1,0 1,0 0,0-1,-1 1,1 0,0-1,-1 2,1-2,-1 0,1 0,0 0,-1 0,1 0,-1 0,1 0,0 0,-1 0,1 0,0 0,-1 0,1 0,0-1,-1 1,1 0,0 0,-1 0,1 0,0-1,-1 1,1 0,0 0,-1-1,-3-4,-1 0,1 0,-5-6,-17-29,-38-73,-8-50,69 157,-4-9,1-1,0 0,1-1,-3-20,8 18,0 19,0-1,0 1,0 0,0 0,0-1,0 1,0 0,0 0,0-1,0 1,0 0,0 0,0 0,0-1,0 1,1 0,-1 0,0 0,0-1,0 1,0 0,0 0,0 0,1-1,-1 1,0 0,0 0,0 0,1 0,-1 0,0 0,0-1,0 1,1 0,-1 0,0 0,0 0,1 0,-1 0,0 0,0 0,0 0,1 0,-1 0,0 0,0 0,1 0,-1 0,0 1,0-1,0 0,1 0,-1 0,0 0,0 0,0 0,0 1,1-1,-1 0,0 0,0 0,0 0,1 1,3 6,1 0,-1 1,0-1,0 1,5 15,-7-16,26 74,24 115,-35-115,14 132,-30-206,-1 1,0-1,0 1,0-1,-1 0,-3 14,4-19,-1-1,1 1,-1-1,0 0,1 1,-1-1,0 0,0 0,0 1,0-1,0 0,0 0,0 0,0 0,0 0,-2 1,1-2,1 1,-1-1,0 1,1-1,-1 0,0 0,0 0,1 0,-1 0,0 0,0 0,1-1,-1 1,0-1,1 1,-4-2,1-1,-1 1,0-1,1 0,0-1,-1 1,1-1,0 0,1 0,-1 0,1 0,-5-8,-3-7,-13-29,23 45,-6-13,6 12,-1 0,0 0,0 0,0 0,-4-5,6 9,0 0,0 0,0 0,0 0,-1-1,1 1,0 0,0 0,0 0,0 0,0 0,0 0,-1 0,1 0,0 0,0 0,0 0,0 0,0 0,-1 0,1 1,0-1,0 0,0 0,0 0,0 0,0 0,-1 0,1 0,0 0,0 0,0 0,0 1,0-1,0 0,0 0,0 0,0 0,0 0,-1 0,1 1,0-1,0 0,0 0,0 0,0 0,0 0,0 1,0-1,0 0,0 0,0 0,0 0,0 0,0 1,0-1,1 0,-3 11,2 27,-3-31,-2-8,-6-15,2-1,1-1,1-1,1 1,0-1,-4-27,4 9,1 0,0-39,5 69,0-57,1 55,0 1,0 0,1-1,0 1,3-10,-5 17,0 0,1 0,-1 0,0 1,1-1,-1 0,1 0,-1 0,0 1,1-1,0 0,-1 1,1-1,-1 0,1 1,0-1,-1 1,1-1,0 1,0-1,0 1,-1 0,1 0,0 0,-1 0,1 1,-1-1,1 0,-1 0,1 0,-1 1,1-1,-1 0,1 0,-1 1,0-1,1 1,-1-1,1 0,-1 1,0-1,1 1,-1 0,3 3,-1 0,0 1,0-1,0 1,2 8,5 31,-3 1,-1 0,-1 52,-3-48,-3-42,-3-12,-4-15,-3-14,1 0,2 0,1-1,-5-43,13 72,-1 0,1-1,0 1,0-1,1 1,0 0,0 0,0-1,3-8,-2 12,-1 0,1 0,-1 0,1 0,0 0,0 0,0 0,1 1,-1-1,1 1,-1 0,1 0,-1 0,1 0,0 0,0 1,0-1,5-1,-1 1,0 1,0-1,0 1,0 0,0 1,1 0,-1 0,0 1,9 2,7 2,31 13,-53-18,22 9,0 0,0 2,0 0,-2 2,1 1,-1 1,21 20,-34-26,0 0,-1 1,0 0,-1 0,10 22,-3-6,-13-26,1 0,-1-1,0 1,0 0,0 0,0 0,0 0,0 0,0 0,0-1,0 1,0 0,0 0,0 0,0 0,0 0,0 0,0 0,1 0,-1 0,0 0,0 0,0-1,0 1,0 0,0 0,0 0,0 0,1 0,-1 0,0 0,0 0,0 0,0 0,0 0,0 0,0 0,1 0,-1 0,0 0,0 0,0 0,0 0,0 1,0-1,0 0,1 0,-1 0,0 0,0 0,0 0,0 0,0 0,0 0,0 0,0 0,0 1,0-1,0 0,0 0,0 0,1 0,-1 0,0 0,0 0,0 1,0-1,2-13,0 4,0 14,0 8,-1 0,-1 0,1 0,-2 0,0 0,-4 24,1-9,-1 11,0 4,-14 61,18-99,-1 0,1 0,-1-1,0 1,-1-1,1 1,-6 6,7-9,-1 0,1-1,-1 1,0 0,0-1,1 0,-1 0,0 1,0-1,0 0,0 0,0-1,0 1,-1 0,1-1,0 0,0 1,-4-1,-2-1,1 0,0 0,-1 0,1-1,-9-4,-37-18,3 1,3 8,-83-16,11 5,40-1,30 9,27 8,17 7,15 5,86 34,-78-29,-41-21,-21-18,0 1,-8-9,-79-78,81 70,-77-58,86 79,-19-14,58 39,-1-1,1 1,0 0,0-1,1 1,-1-1,0 1,1-1,-1 0,1 0,0 0,0 0,0 0,0 0,1 0,-1 0,1 0,-1-6,2-5,-1 1,1-1,4-15,-1 2,34-239,-34 246,0 0,1-1,1 2,15-36,-21 55,0-1,0 0,1 1,-1-1,1 0,-1 1,1-1,-1 0,1 1,-1-1,1 1,-1-1,1 1,-1-1,1 1,0 0,-1-1,2 1,-2 0,1 0,-1 0,1 0,-1 0,1 0,-1 0,1 0,-1 0,1 0,-1 0,0 1,1-1,-1 0,1 0,-1 1,1-1,-1 0,0 1,1-1,0 1,0 1,1 0,-1 0,1 1,-1-1,0 1,1-1,-1 1,1 4,0 5,0 0,0 0,-1 13,-1-13,1 0,3 16,-4-28,0 1,0-1,0 1,0-1,1 1,-1-1,0 0,0 1,0-1,0 1,1-1,-1 0,0 1,0-1,1 0,-1 1,0-1,0 0,1 1,-1-1,0 0,1 1,-1-1,1 0,-1 0,0 0,1 1,0-1,-1 0,1-1,0 1,-1 0,1 0,-1-1,1 1,-1 0,1 0,-1-1,1 1,-1-1,1 1,-1 0,1-1,0 0,13-22,-8 8,-1 1,0-1,0 0,3-26,3-64,-9 75,-1 25,-1 1,1 0,0 0,0-1,0 1,0 0,1 0,0 0,-1 0,1 1,1-1,2-3,0 1,0 0,0 1,1 0,0 1,11-8,16-7,0 3,67-24,-93 38,20-6,-16 5,0 0,0-1,13-6,-22 8,0 1,1 0,-1-1,0 1,0-1,0 0,0 0,-1 0,1 0,0 0,-1 0,1 0,-1 0,0-1,1 1,-1-1,0 1,-1-1,2-4,-1 2,-1-1,0 1,0 0,0-1,-1 1,0-1,0 1,0 0,0 0,-1 0,0-1,0 1,0 1,0-1,-5-6,-3-4,-1 0,0 1,-16-15,23 25,-1-1,0 1,1 1,-1-1,-1 1,1 0,0 0,-1 0,1 1,-1 0,-11-3,13 5,1-1,-1 1,0 0,0 0,0 0,0 1,1 0,-1-1,0 1,0 1,1-1,-1 0,1 1,-1 0,1 0,0 0,-1 1,1-1,-4 5,0 1,1-1,0 2,1-1,-1 1,1 0,1 0,0 0,0 1,1 0,0 0,0 0,1 0,0 0,1 0,0 1,1-1,0 0,0 1,2 12,14 68,-17-90,2 0,-1 0,0 0,0-1,0 1,0 0,0 0,1 0,-1-1,0 1,0 0,1 0,-1-1,1 1,-1 0,0-1,1 1,0-1,-1 1,1 0,-1-1,1 1,0 0,0-2,0 1,0-1,-1 0,1 1,0-1,-1 0,1 0,-1 1,1-1,-1 0,1 0,-1 0,1 0,-1 0,0 1,1-1,-1 0,0 0,0 0,0-2,33-160,0-4,-23 118,-10 45,1-1,-1 0,0 1,0-1,0 0,-1 1,1-1,-3-6,3 10,-1 0,1-1,-1 1,1 0,-1 0,0 0,1 0,-1 0,0 0,0 0,0 0,0 0,1 1,-3-2,-5-2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55:3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4360 24575,'80'1'0,"87"-3"0,-96-8 0,-45 6 0,34-2 0,-31 4 0,30-6 0,-31 4 0,32-2 0,-19 5 0,7 1 0,-1-2 0,73-13 0,-63 6 0,0 3 0,1 2 0,67 4 0,52-2 0,-172 1 0,0 1 0,0-1 0,0 0 0,0-1 0,0 1 0,0-1 0,-1 0 0,1 0 0,-1 0 0,9-6 0,-2-1 0,-1 0 0,15-16 0,-15 14 0,0 1 0,18-14 0,38-27 0,-39 28 0,43-26 0,-46 33 0,0 0 0,-2-2 0,0-1 0,-1 0 0,-1-2 0,-1 0 0,30-43 0,-20 18 0,-2-1 0,-2 0 0,23-64 0,-31 62 0,-3-1 0,12-76 0,-24 117 0,9-41 0,3 1 0,2 0 0,2 1 0,33-63 0,-21 46 0,40-137 0,-7-76 0,-49 171 0,-9 63 0,17-76 0,-18 107 0,0 0 0,1 0 0,0 0 0,1 0 0,1 1 0,0 0 0,0 0 0,1 1 0,17-19 0,32-23 0,-29 28 0,30-36 0,-35 32 0,-2-1 0,-1-1 0,-1 0 0,-2-2 0,-1 0 0,13-43 0,4-56 0,-15 54 0,-17 73 0,9-37 0,1 0 0,3 1 0,35-75 0,-14 59 0,64-81 0,-74 107 0,4-13 0,-1-2 0,-3 0 0,24-61 0,-37 81 0,44-129 0,-11 29 0,-34 96 0,3 1 0,24-41 0,-31 60 0,0 0 0,0 1 0,1 0 0,0 1 0,0 0 0,1 0 0,0 0 0,0 1 0,1 1 0,12-7 0,-9 6 0,0 1 0,0 1 0,0 0 0,1 1 0,15-3 0,-24 6 0,1 1 0,0-1 0,-1 1 0,1 0 0,0 1 0,-1-1 0,1 1 0,-1 0 0,1 1 0,-1-1 0,1 1 0,-1 0 0,0 0 0,0 1 0,7 4 0,0 2 0,0 0 0,-1 1 0,0 0 0,0 0 0,-1 2 0,-1-1 0,8 13 0,50 95 0,-50-86 0,1 0 0,30 40 0,-38-58 0,-1 1 0,0 0 0,-1 0 0,8 24 0,-6-16 0,-3-6 0,-2-5 0,0 1 0,1-1 0,1 1 0,0-2 0,1 1 0,0-1 0,1 0 0,0-1 0,13 13 0,7 0 0,2-2 0,38 23 0,-37-26 0,-1 1 0,41 37 0,-55-39 0,-2 0 0,0 1 0,-1 1 0,22 40 0,-31-49 0,-1-1 0,0 1 0,0 1 0,4 21 0,-5-19 0,1 1 0,7 18 0,1-2 0,-1 0 0,-1 0 0,-2 1 0,7 53 0,-13-73 0,0-1 0,1 1 0,0-1 0,0 0 0,1 0 0,1 0 0,0 0 0,0-1 0,1 0 0,12 15 0,-4-8 0,1-2 0,0 0 0,1-1 0,33 22 0,87 64 0,-134-99 0,-1 0 0,1 0 0,-1 0 0,1 0 0,0 0 0,-1 0 0,1-1 0,0 1 0,0-1 0,0 1 0,0-1 0,0 1 0,-1-1 0,1 0 0,0 0 0,0 0 0,0 0 0,4-1 0,-3 0 0,0 0 0,0 0 0,-1 0 0,1-1 0,0 1 0,0-1 0,-1 0 0,1 0 0,-1 0 0,4-4 0,2-3 0,0-1 0,0-1 0,-1 1 0,9-20 0,-9 15 0,-1 0 0,0 0 0,-1-1 0,-1 0 0,3-17 0,5-83 0,-3 20 0,-2 43 0,27-100 0,-21 110 0,3 0 0,23-46 0,-21 50 0,-3 1 0,-1-2 0,17-79 0,13-38 0,-35 132 0,13-38 0,36-72 0,-55 130 0,0 0 0,0 0 0,0 0 0,1 0 0,0 0 0,-1 1 0,2 0 0,-1 0 0,0 0 0,1 0 0,0 1 0,7-5 0,-8 6 0,1 1 0,-1-1 0,1 1 0,-1-1 0,1 1 0,0 1 0,0-1 0,0 1 0,-1 0 0,1 0 0,0 0 0,0 0 0,0 1 0,-1 0 0,7 2 0,111 38 0,-101-33 0,0 1 0,0 1 0,-1 1 0,0 0 0,-1 2 0,-1 0 0,19 17 0,43 61 0,-60-66 0,-1 0 0,-1 1 0,14 31 0,-14-24 0,-2 1 0,-1 1 0,14 53 0,-22-68 0,1-1 0,11 20 0,-10-22 0,-1 1 0,11 34 0,8 50 0,-4 1 0,13 142 0,-34-219 0,1 0 0,1 0 0,1-1 0,2 0 0,0 0 0,2-1 0,0 0 0,15 26 0,106 186 0,-123-220 0,-2-1 0,0 1 0,0 0 0,2 27 0,7 21 0,5 14 0,11 102 0,-2-48 0,-18-96 0,-1 1 0,6 71 0,-15-105 0,0 1 0,0-1 0,0 0 0,1 0 0,0 0 0,1 6 0,-2-9 0,0 0 0,0 0 0,1 0 0,-1 1 0,0-1 0,0 0 0,0 0 0,0 0 0,1 1 0,-1-1 0,0 0 0,0 0 0,0 0 0,0 0 0,1 1 0,-1-1 0,0 0 0,0 0 0,1 0 0,-1 0 0,0 0 0,0 0 0,1 0 0,-1 0 0,0 0 0,0 0 0,0 0 0,1 0 0,-1 0 0,0 0 0,0 0 0,1 0 0,-1 0 0,1 0 0,12-14 0,0-7 0,-1-1 0,-1 0 0,-1-1 0,10-33 0,23-102 0,-42 154 0,74-330 0,-63 300 0,0 1 0,2 0 0,2 0 0,36-56 0,-22 39 0,-6 16 0,-17 25 0,-1 0 0,0 0 0,8-17 0,12-36 0,20-74 0,-39 112 0,0 0 0,2 1 0,0 0 0,24-41 0,-25 53 0,-1 1 0,1-1 0,0 1 0,1 1 0,0 0 0,1 0 0,0 1 0,0 0 0,1 1 0,0 0 0,13-6 0,-11 7 0,1 0 0,0 2 0,0-1 0,0 2 0,0 0 0,1 0 0,0 1 0,-1 1 0,1 1 0,0 0 0,26 4 0,-36-3 0,-1 1 0,1-1 0,-1 1 0,1 0 0,-1 1 0,0-1 0,0 1 0,0 0 0,0-1 0,6 7 0,33 40 0,-29-32 0,-4-4 0,-1 1 0,0 0 0,0 0 0,9 25 0,20 65 0,-17-44 0,23 86 0,-32-110 0,-1 0 0,9 68 0,-8-36 0,0-1 0,-2 1 0,-4 0 0,-2 1 0,-4-1 0,-10 88 0,7-126 0,2 1 0,1 0 0,1-1 0,1 1 0,2-1 0,1 0 0,1 0 0,11 29 0,6 23 0,-3 1 0,17 151 0,-37-416 0,9 58 0,1-96 0,-10 203 0,12-377 0,-6 308 0,9-72 0,8-111 0,0-3 0,-14 207 0,2 1 0,24-73 0,-12 51 0,16-113 0,-27 119 0,44-144 0,-18 105 0,20-57 0,-44 141 0,1 0 0,38-60 0,-43 78 0,-1 0 0,-2-1 0,11-31 0,-13 33 0,0 0 0,2 1 0,-1 0 0,2 0 0,11-17 0,-18 31 0,0-1 0,0 1 0,0 0 0,0-1 0,0 1 0,0 0 0,0 0 0,0 0 0,1 0 0,-1 0 0,0 0 0,1 0 0,-1 1 0,0-1 0,1 0 0,-1 1 0,1-1 0,-1 1 0,1 0 0,0-1 0,-1 1 0,1 0 0,-1 0 0,1 0 0,0 0 0,-1 0 0,1 0 0,-1 1 0,1-1 0,-1 0 0,1 1 0,-1-1 0,1 1 0,-1 0 0,1-1 0,2 3 0,3 2 0,0 1 0,0 1 0,0-1 0,-1 1 0,8 10 0,-2-2 0,38 38 0,-27-29 0,0 1 0,27 40 0,-35-44 0,0 0 0,35 37 0,105 81 0,-136-122 0,0 0 0,0 1 0,30 41 0,35 68 0,-75-110 0,-1 0 0,0 1 0,-1-1 0,-1 2 0,7 31 0,8 100 0,-7-38 0,-6-72 0,1-1 0,2 0 0,31 71 0,-20-54 0,26 101 0,-11-28 0,13 69 0,-24-82 0,-12-43 0,-3 1 0,3 124 0,-2-11 0,11 309 0,-21-449 0,2 0 0,11 46 0,-7-43 0,4 78 0,-12 288 0,-1-166 0,4-203-341,2 0 0,2 0-1,20 72 1,-20-89-6485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56:0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5982 24575,'557'0'0,"-520"2"0,38 6 0,34 2 0,-45-9 0,132-3 0,-159-2 0,45-11 0,-47 7 0,47-3 0,-46 9 0,23-1 0,97-18 0,-150 20 0,15-3 0,-1 0 0,0-2 0,0 0 0,-1-1 0,0-1 0,24-13 0,-1-4 0,2 3 0,1 2 0,1 2 0,65-17 0,-46 14 0,113-51 0,-161 65 0,-4 1 0,0 0 0,0 0 0,0-1 0,-1-1 0,0 0 0,-1-1 0,0 0 0,14-15 0,43-50 0,-36 40 0,29-39 0,-10 0 0,68-90 0,-82 120 0,2 1 0,1 2 0,2 2 0,2 1 0,74-46 0,-86 61 0,0 0 0,-2-2 0,0-1 0,-2-2 0,28-33 0,-44 44 0,0-1 0,-1-1 0,-1 1 0,0-2 0,12-34 0,21-99 0,-34 113 0,13-77 0,7-22 0,-12 80 0,2 0 0,28-55 0,-39 101 0,0 1 0,0 0 0,1 0 0,1 1 0,0 0 0,0 1 0,12-9 0,30-30 0,-24 16 0,-2-2 0,-1 0 0,-2-2 0,25-49 0,64-166 0,-88 193 0,-2-4 0,26-117 0,-14 46 0,-22 88 0,-2 0 0,-1-1 0,-3 0 0,1-79 0,-9 15 0,3-124 0,2 215 0,0 1 0,1 0 0,1 0 0,12-28 0,3-12 0,-8 18 0,-1 1 0,-3-1 0,-1-1 0,2-44 0,0-66 0,-5 122 0,2 1 0,1-1 0,11-31 0,25-75 0,-27 80 0,2 1 0,37-79 0,52-67 0,-104 195 0,1-1 0,-1 1 0,1 0 0,0 0 0,1 0 0,-1 0 0,8-5 0,-11 9 0,0 0 0,-1 1 0,1-1 0,0 1 0,0-1 0,0 1 0,0-1 0,0 1 0,1 0 0,-1 0 0,0-1 0,0 1 0,0 0 0,0 0 0,0 0 0,0 0 0,0 0 0,0 1 0,2-1 0,-1 1 0,-1 0 0,0 0 0,1 0 0,-1 0 0,0 0 0,1 0 0,-1 0 0,0 0 0,0 1 0,0-1 0,0 0 0,0 1 0,0-1 0,0 1 0,-1-1 0,2 4 0,11 21 0,1-1 0,22 31 0,-10-18 0,-20-26 0,0 0 0,-1 0 0,0 0 0,5 23 0,3 7 0,16 61 0,0-3 0,29 54 0,-43-110 0,16 81 0,-29-115 0,11 69 0,7 29 0,-14-88 0,53 218 0,-48-185 0,-3 1 0,1 84 0,-11 19 0,3 117 0,4-231 0,10 44 0,-8-49 0,5 63 0,0 54 0,-3-63 0,-7-77 0,1-1 0,0 0 0,1 0 0,12 26 0,-10-24 0,0 1 0,8 34 0,6 61 0,-3-15 0,10 163 0,-26-239 0,1-1 0,1 0 0,0 0 0,2 0 0,0-1 0,1 0 0,1 0 0,17 33 0,-13-28 0,-1 1 0,-1 0 0,-2 1 0,0 0 0,6 52 0,-8-11 0,-4 82 0,0-116 0,2 0 0,1 0 0,14 52 0,-4-23 0,18 73 0,-19-94 0,-3 1 0,-2 0 0,-1 1 0,1 58 0,-7-68 0,7 42 0,2 26 0,-10-86 0,1 0 0,1 0 0,1 0 0,0-1 0,1 1 0,0-1 0,1 0 0,1 0 0,0 0 0,11 16 0,-7-10 0,1-1 0,1-1 0,1 0 0,1-1 0,0 0 0,23 21 0,-22-25 0,19 26 0,-24-27 0,1 0 0,0 0 0,18 12 0,-1-5 0,41 21 0,-17-11 0,-18-6 0,-26-17 0,0 0 0,0-1 0,1 0 0,-1 0 0,16 5 0,0-5 0,0 0 0,1-2 0,-1-1 0,1 0 0,46-5 0,-9 1 0,-45 2 0,0-2 0,0-1 0,0 0 0,-1-1 0,1 0 0,-1-1 0,22-11 0,-14 6 0,0-1 0,0-1 0,30-20 0,-12 8 0,-34 20 0,-1 0 0,1 0 0,-1 0 0,0-1 0,0 0 0,-1 0 0,1-1 0,-1 0 0,5-6 0,76-90 0,-60 63 0,-1-1 0,-2-1 0,19-46 0,-18 35 0,-15 34 0,-2 0 0,0 0 0,-1-1 0,0 0 0,5-33 0,12-181 0,-16 129 0,2-13 0,39-295 0,-41 378 0,26-63 0,-4 14 0,47-212 0,-63 221 0,-4-1 0,1-77 0,-10 108 0,2 0 0,13-72 0,-11 98 0,1-16 0,3 0 0,1 1 0,1 0 0,2 1 0,19-35 0,-10 30 0,55-102 0,-67 118 0,-1-2 0,-1 1 0,-1-1 0,8-40 0,-2-47 0,-3-182 0,-10 284 0,0 2 0,-1-1 0,2 1 0,-1-1 0,1 1 0,2-8 0,-3 14 0,0 0 0,0-1 0,0 1 0,1-1 0,-1 1 0,0 0 0,0-1 0,1 1 0,-1 0 0,0-1 0,0 1 0,1 0 0,-1-1 0,0 1 0,1 0 0,-1-1 0,1 1 0,-1 0 0,0 0 0,1 0 0,-1 0 0,1-1 0,-1 1 0,1 0 0,-1 0 0,0 0 0,1 0 0,-1 0 0,1 0 0,-1 0 0,1 0 0,-1 0 0,1 0 0,-1 0 0,1 0 0,-1 1 0,0-1 0,1 0 0,-1 0 0,1 0 0,-1 0 0,0 1 0,1-1 0,-1 0 0,0 1 0,1-1 0,-1 0 0,0 0 0,1 1 0,-1-1 0,0 1 0,0-1 0,1 0 0,-1 1 0,19 22 0,-18-22 0,22 34 0,-1 2 0,-1 0 0,-3 1 0,-1 1 0,-1 1 0,12 51 0,-19-44 0,-6-27 0,11 34 0,-7-28 0,-1 0 0,-2 0 0,0 1 0,-2-1 0,-1 37 0,5 46 0,29 150 0,-13-102 0,-6-61 0,1 99 0,3 48 0,-19-200 0,-2-10 0,3 1 0,1 0 0,8 41 0,-6-58 0,10 43 0,11 98 0,-21-122 0,2-1 0,2 0 0,15 42 0,12 46 0,-28-63 0,-6-45 0,-1-1 0,2 1 0,0 0 0,1-1 0,7 20 0,0-4 0,-1 0 0,-2 0 0,-1 1 0,-1-1 0,2 43 0,-3-24 0,14 53 0,-16-91 0,4 16 0,-1 0 0,-1 0 0,1 31 0,-4-38 0,0 1 0,1 0 0,1 0 0,1-1 0,9 26 0,-14-46 0,0 1 0,1 0 0,-1 0 0,0 0 0,0 0 0,1-1 0,-1 1 0,1 0 0,-1 0 0,1-1 0,-1 1 0,1 0 0,-1 0 0,1-1 0,-1 1 0,1-1 0,0 1 0,0-1 0,-1 1 0,1-1 0,0 1 0,0-1 0,0 1 0,0-1 0,0 0 0,0-1 0,-1 1 0,1 0 0,0-1 0,0 1 0,-1 0 0,1-1 0,0 1 0,-1-1 0,1 1 0,0-1 0,-1 1 0,1-1 0,-1 1 0,1-1 0,-1 1 0,1-1 0,0-1 0,4-7 0,0 0 0,-1 0 0,4-11 0,-5 12 0,21-47 0,41-71 0,-53 104 0,-1-1 0,-1 0 0,-1-1 0,-1 0 0,-1-1 0,-1 0 0,3-30 0,4-178 0,-13 195 0,1-26 0,13-256 0,10-353 0,-35 516 0,5 83 0,3-90 0,8 126 0,16-69 0,-6 37 0,-6 5 0,-3 0 0,-3-101 0,-1 125 0,2 1 0,10-54 0,5-39 0,-16-199 0,-5 172 0,2 96 0,1-27 0,-14-118 0,7 158 0,3-1 0,4-65 0,22-101 0,14-32 0,-19 23 0,-1 12 0,-12 191 0,2 0 0,0 1 0,2 0 0,0 0 0,15-25 0,10-23 0,-8-2 0,-3-2 0,19-98 0,-34 143 0,1 1 0,19-41 0,-11 29 0,-16 37 0,1 0 0,0 0 0,0 0 0,0 1 0,0-1 0,1 0 0,-1 1 0,1 0 0,5-5 0,-7 7 0,0 0 0,0 0 0,0 1 0,1-1 0,-1 1 0,0-1 0,1 1 0,-1-1 0,0 1 0,1 0 0,-1-1 0,0 1 0,1 0 0,-1 0 0,1 0 0,-1 0 0,1 0 0,-1 0 0,0 1 0,1-1 0,-1 0 0,0 1 0,1-1 0,-1 1 0,0 0 0,1-1 0,-1 1 0,0 0 0,0 0 0,0-1 0,2 3 0,11 10 0,-1 0 0,-1 1 0,0 0 0,-1 1 0,11 17 0,10 14 0,83 112 0,-53-83 0,4 5 0,-52-60 0,0 1 0,-1 0 0,-1 0 0,-1 1 0,-1 0 0,-1 1 0,-2 1 0,0-1 0,-1 1 0,-1 0 0,-1 0 0,1 35 0,-6 300 0,-1-136 0,2-200 0,-1 75 0,24 190 0,0-196 0,-14-62 0,9 54 0,26 204 0,-38-252 0,12 132 0,-7-50 0,8 35 0,14 109 0,-11-127 0,30 256 0,-48-363 0,1 0 0,1-1 0,12 31 0,10 48 0,-21-52 0,0 99 0,-4-51 0,-1-90 0,0 0 0,0 1 0,2-1 0,-1 0 0,11 21 0,-7-18 0,-2 0 0,0 0 0,5 21 0,42 335 0,-29-275 0,-15-72 0,-2 0 0,-1 0 0,4 45 0,0 99 0,2 84 0,-10-234 0,1 0 0,1 0 0,0 0 0,8 21 0,-6-20 0,0 0 0,-1 1 0,1 24 0,-4-15 0,0 7 0,1 1 0,2 0 0,15 65 0,-14-79-152,-1-1 1,-1 1-1,-1 0 0,-2 41 0,0-50-454,0 13-6220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6:56:10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22:52:2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22:52:2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22:52:2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2:50:4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2:51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22:52:21.063"/>
    </inkml:context>
    <inkml:brush xml:id="br0">
      <inkml:brushProperty name="width" value="0.10583" units="cm"/>
      <inkml:brushProperty name="height" value="0.10583" units="cm"/>
      <inkml:brushProperty name="color" value="#4E95D9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2:50:4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2:51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22:52:2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22:52:21.063"/>
    </inkml:context>
    <inkml:brush xml:id="br0">
      <inkml:brushProperty name="width" value="0.10583" units="cm"/>
      <inkml:brushProperty name="height" value="0.10583" units="cm"/>
      <inkml:brushProperty name="color" value="#4E95D9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2:50:4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2:51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22:52:21.063"/>
    </inkml:context>
    <inkml:brush xml:id="br0">
      <inkml:brushProperty name="width" value="0.10583" units="cm"/>
      <inkml:brushProperty name="height" value="0.10583" units="cm"/>
      <inkml:brushProperty name="color" value="#4E95D9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2:50:47.821"/>
    </inkml:context>
    <inkml:brush xml:id="br0">
      <inkml:brushProperty name="width" value="0.10583" units="cm"/>
      <inkml:brushProperty name="height" value="0.10583" units="cm"/>
      <inkml:brushProperty name="color" value="#4E95D9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2:51:01.420"/>
    </inkml:context>
    <inkml:brush xml:id="br0">
      <inkml:brushProperty name="width" value="0.10583" units="cm"/>
      <inkml:brushProperty name="height" value="0.10583" units="cm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22:52:21.063"/>
    </inkml:context>
    <inkml:brush xml:id="br0">
      <inkml:brushProperty name="width" value="0.10583" units="cm"/>
      <inkml:brushProperty name="height" value="0.10583" units="cm"/>
      <inkml:brushProperty name="color" value="#4E95D9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2:50:47.821"/>
    </inkml:context>
    <inkml:brush xml:id="br0">
      <inkml:brushProperty name="width" value="0.10583" units="cm"/>
      <inkml:brushProperty name="height" value="0.10583" units="cm"/>
      <inkml:brushProperty name="color" value="#4E95D9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2:51:01.420"/>
    </inkml:context>
    <inkml:brush xml:id="br0">
      <inkml:brushProperty name="width" value="0.10583" units="cm"/>
      <inkml:brushProperty name="height" value="0.10583" units="cm"/>
      <inkml:brushProperty name="color" value="#4E95D9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22:52:2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22:52:2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10152 24575,'0'-16'0,"1"1"0,0-2 0,1 1 0,0 1 0,0 1 0,1-2 0,0 2 0,0-2 0,1 2 0,5-18 0,-4 16 0,0-1 0,-1-1 0,-1 2 0,1 1 0,-1-3 0,3-35 0,-2 14 0,1-1 0,1 2 0,1-1 0,0 2 0,1-1 0,11-33 0,-5 16 0,17-92 0,-2 17 0,-22 102 0,0-2 0,-1 1 0,6-39 0,59-364 0,-69 419 0,58-282 0,-19 37 0,23-2 0,-34 143 0,26-138 0,-25 125 0,-23 105 0,-1 0 0,-1-2 0,0-1 0,3-26 0,-3 21 0,-1 5 0,2-2 0,-1 1 0,2 3 0,11-33 0,-9 28 0,0-4 0,14-63 0,28-130 0,-33 151 0,22-116 0,0-39 0,6 6 0,86-308 0,-120 486 0,87-333 0,-86 319 0,26-100 0,-9 43 0,-27 98 0,1 0 0,0 1 0,1-1 0,0 2 0,0 1 0,1 0 0,0-1 0,0 1 0,1 2 0,16-25 0,21-32 0,-37 59 0,-1-2 0,1 5 0,0-3 0,1 3 0,0-1 0,0 4 0,17-18 0,2 5 0,-1 6 0,1-1 0,1 4 0,-1 0 0,1 5 0,29 2 0,-39 2 0,-1 0 0,30-13 0,-40 12 0,1 0 0,0-2 0,-1 5 0,1-2 0,0 3 0,0-3 0,0 6 0,0-3 0,0 3 0,-1-2 0,1 5 0,0-2 0,-1 0 0,1 1 0,-1 2 0,10 11 0,265 317 0,-231-279 0,-38-42 0,0 2 0,0-1 0,0 4 0,17 27 0,89 168 0,-37-73 0,128 284 0,-175-326 0,-2 4 0,42 164 0,-47-160 0,0 10 0,-16-65 0,27 88 0,5-3 0,-29-82 0,2-1 0,0-5 0,1-1 0,24 47 0,41 97 0,-78-176 0,0-1 0,-1 2 0,0-1 0,0-1 0,6 36 0,19 59 0,-11-55 0,-1 2 0,19 80 0,-18-64 0,23 70 0,48 165 0,7 19 0,-68-239 0,28 116 0,8 28 0,-55-198 0,21 62 0,1 0 0,49 107 0,-58-152 0,-11-23 0,0-4 0,0 2 0,2-4 0,16 29 0,13 9 0,-25-32 0,1-4 0,0 1 0,1-2 0,26 21 0,-1-1 0,13 8 0,-8-14 0,-40-29 0,0 1 0,0-2 0,1 0 0,-1 0 0,14 0 0,156 38 0,-121-24 0,-39-13 0,-1-1 0,27-2 0,-28-2 0,-3 0 0,0-3 0,-1 0 0,1 0 0,0-3 0,0-1 0,-1 0 0,1-3 0,-1-3 0,1 1 0,-1-1 0,21-24 0,67-84 0,-62 74 0,0-4 0,-1-3 0,-2-1 0,0-5 0,44-92 0,-18 15 0,49-118 0,-87 190 0,2-4 0,38-122 0,-48 124 0,-1-2 0,15-96 0,-25 133 0,11-51 0,42-143 0,8-29 0,-42 149 0,45-137 0,-38 137 0,28-121 0,1-8 0,-40 161 0,-2-2 0,25-135 0,-23 95 0,30-112 0,20-107 0,-54 247 0,40-148 0,-41 174 0,-3 8 0,-1 1 0,-2-3 0,12-81 0,-17 104 0,1 2 0,0-2 0,10-32 0,8-40 0,87-451 0,-11 96 0,-78 346 0,-10 49 0,2-2 0,20-67 0,96-365 0,-49 205 0,-75 269 0,-1-4 0,-1 1 0,0 0 0,5-50 0,10-58 0,5 3 0,-11 57 0,30-122 0,49-163 0,-77 291 0,-11 45 0,1 3 0,0-2 0,1-2 0,0 5 0,0-1 0,13-29 0,33-87 0,-43 111 0,0-2 0,0 4 0,1-4 0,0 5 0,24-41 0,46-95 0,-3 17 0,-56 94 0,2 5 0,0 0 0,1 4 0,1 0 0,0 4 0,2 3 0,44-44 0,-52 59 0,-1-3 0,0-1 0,20-29 0,-27 31 0,0 2 0,1-1 0,0 5 0,1-3 0,0 2 0,-1 3 0,2 0 0,20-9 0,110-26 0,-85 26 0,-42 9 0,-1 3 0,1 2 0,-1 3 0,1-2 0,-1 3 0,32 7 0,5 9 0,-33-12 0,-1 3 0,28 14 0,-41-17 0,0 1 0,0 0 0,-1-1 0,1 3 0,-1 1 0,1-3 0,-1 2 0,0 0 0,0 3 0,-1-1 0,8 16 0,18 56 0,0-4 0,60 127 0,-73-168 0,0 2 0,-2 2 0,0-2 0,-1 6 0,-2 0 0,0-1 0,11 55 0,-16-70 0,0-1 0,2-2 0,0 1 0,0-1 0,12 23 0,31 85 0,-28-58 0,35 83 0,-15-44 0,32 122 0,-32-92 0,56 254 0,-66-252 0,2-11 0,50 142 0,-20-66 0,-48-145 0,-13-48 0,0 4 0,1-4 0,12 34 0,2 0 0,-2 1 0,-2 5 0,22 86 0,10 38 0,-33-134 0,71 261 0,-70-236 0,21 83 0,51 128 0,-57-167 0,5 13 0,52 139 0,-23-62 0,91 198 0,-9 38 0,-131-390 0,-11-36 0,0-2 0,0 1 0,1-2 0,0 1 0,10 18 0,-1-1 0,-1-1 0,0 2 0,19 66 0,1-3 0,71 235 0,-15-41 0,-54-170 0,-29-90 0,2-1 0,0 1 0,18 41 0,-23-63 0,0-1 0,0 3 0,0-3 0,1-1 0,0 1 0,0 0 0,0-3 0,0 2 0,0-2 0,0 0 0,0 0 0,1-1 0,-1 0 0,12 3 0,1-1 0,1 0 0,-1-5 0,1 2 0,0-4 0,-1-1 0,33-13 0,-43 8 0,-1-2 0,0 1 0,0 0 0,-1-3 0,1 1 0,-1 0 0,9-25 0,13-20 0,143-276 0,-88 154 0,-63 134 0,0-1 0,-1-3 0,29-97 0,-27 81 0,41-101 0,9 17 0,-40 88 0,-1-2 0,32-93 0,1-49 0,-46 142 0,2 2 0,1-1 0,1 2 0,1 4 0,29-57 0,48-39 0,-83 131 0,0-1 0,0 5 0,27-23 0,32-32 0,90-107 0,-147 164 0,-1 0 0,1 6 0,0-2 0,0 1 0,0 2 0,1 4 0,29-1 0,-38 1 0,232-31 0,-14 23 0,-140 14 0,-72 1 0,-1 0 0,1 1 0,-1 2 0,0 3 0,0-2 0,0 3 0,-1 3 0,24 27 0,48 37 0,-54-53 0,-1 5 0,-1 3 0,0 3 0,-1 0 0,-1 3 0,-1 5 0,-1 0 0,43 94 0,-46-87 0,13 27 0,46 80 0,-16 0 0,74 167 0,-93-209 0,48 141 0,-42-139 0,-31-74 0,33 90 0,-24-53 0,1-5 0,74 129 0,62 71 0,-70-120 0,-7-25 0,-62-93 0,-2 2 0,0 1 0,26 55 0,-35-64 0,1-1 0,0 0 0,1-4 0,25 25 0,18 26 0,28 53 0,68 88 0,-101-142 0,37 38 0,22 7 0,-10-8 0,205 156 0,-179-178 0,41 26 0,278 115 0,-372-202 0,-36-12 0,0-4 0,81 5 0,24 1 0,0 0 0,45 9 0,-181-29 0,125 16 0,-93-15 0,0 5 0,81 30 0,-73-19 0,-1-4 0,1-6 0,1-5 0,63-10 0,2 0 0,220 41 0,-245-20 0,144-14 0,-95-4 0,963 4 0,-1082-3 0,45-17 0,23-4 0,13 30 0,78-9 0,-111-18 0,-43 13 0,53-7 0,1024 18 0,-1022-24 0,-12 1 0,-59 17 25,0-1 0,0 0 0,0-3 0,23-18 0,-24 15-323,1 1 0,0 2 0,0 0 0,19-4 0,-16 11-6528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2:50:4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2:51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2:52:19.942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11633 24575,'0'-18'0,"1"1"0,0-3 0,1 2 0,0 1 0,0 1 0,1-2 0,0 1 0,0-1 0,1 2 0,5-21 0,-4 19 0,0-1 0,-1-2 0,-1 3 0,1 0 0,-1-2 0,3-41 0,-2 16 0,1 0 0,1 1 0,1-1 0,0 3 0,1-2 0,11-37 0,-5 18 0,17-105 0,-2 19 0,-22 117 0,0-3 0,-1 2 0,6-45 0,59-417 0,-69 480 0,58-323 0,-19 42 0,23-2 0,-34 164 0,26-158 0,-25 143 0,-23 121 0,-1-1 0,-1-2 0,0-1 0,3-30 0,-3 24 0,-1 6 0,2-2 0,-1 0 0,2 5 0,11-39 0,-9 33 0,0-6 0,14-71 0,28-149 0,-33 173 0,22-134 0,0-43 0,6 6 0,86-353 0,-120 557 0,87-382 0,-86 366 0,26-115 0,-9 50 0,-27 112 0,1 0 0,0 1 0,1-1 0,0 2 0,0 2 0,1-1 0,0-1 0,0 1 0,1 3 0,16-29 0,21-36 0,-37 66 0,-1-1 0,1 6 0,0-5 0,1 5 0,0-2 0,0 5 0,17-21 0,2 6 0,-1 7 0,1-1 0,1 4 0,-1 0 0,1 6 0,29 2 0,-39 3 0,-1-1 0,30-14 0,-40 14 0,1-1 0,0-2 0,-1 6 0,1-3 0,0 4 0,0-3 0,0 6 0,0-3 0,0 4 0,-1-3 0,1 6 0,0-2 0,-1-1 0,1 2 0,-1 2 0,10 12 0,265 364 0,-231-319 0,-38-49 0,0 2 0,0-1 0,0 5 0,17 31 0,89 192 0,-37-84 0,128 326 0,-175-373 0,-2 4 0,42 188 0,-47-184 0,0 13 0,-16-76 0,27 102 0,5-4 0,-29-94 0,2-2 0,0-4 0,1-2 0,24 53 0,41 113 0,-78-203 0,0-1 0,-1 3 0,0-2 0,0-1 0,6 41 0,19 69 0,-11-64 0,-1 2 0,19 92 0,-18-73 0,23 79 0,48 190 0,7 22 0,-68-274 0,28 133 0,8 32 0,-55-228 0,21 72 0,1 0 0,49 123 0,-58-174 0,-11-27 0,0-5 0,0 3 0,2-5 0,16 34 0,13 9 0,-25-36 0,1-4 0,0 1 0,1-3 0,26 24 0,-1 0 0,13 8 0,-8-16 0,-40-32 0,0 0 0,0-2 0,1 0 0,-1 0 0,14 0 0,156 44 0,-121-28 0,-39-15 0,-1-1 0,27-2 0,-28-3 0,-3 0 0,0-3 0,-1 0 0,1 0 0,0-3 0,0-2 0,-1 1 0,1-4 0,-1-4 0,1 2 0,-1-1 0,21-28 0,67-97 0,-62 86 0,0-5 0,-1-3 0,-2-2 0,0-5 0,44-106 0,-18 17 0,49-134 0,-87 217 0,2-5 0,38-140 0,-48 143 0,-1-3 0,15-109 0,-25 152 0,11-59 0,42-164 0,8-32 0,-42 170 0,45-157 0,-38 157 0,28-139 0,1-9 0,-40 185 0,-2-3 0,25-154 0,-23 108 0,30-128 0,20-122 0,-54 282 0,40-169 0,-41 200 0,-3 8 0,-1 2 0,-2-4 0,12-92 0,-17 118 0,1 3 0,0-2 0,10-37 0,8-46 0,87-517 0,-11 111 0,-78 395 0,-10 57 0,2-2 0,20-77 0,96-418 0,-49 234 0,-75 309 0,-1-5 0,-1 1 0,0 1 0,5-58 0,10-67 0,5 5 0,-11 64 0,30-140 0,49-186 0,-77 333 0,-11 52 0,1 3 0,0-2 0,1-2 0,0 5 0,0 0 0,13-34 0,33-100 0,-43 127 0,0-1 0,0 3 0,1-3 0,0 5 0,24-48 0,46-107 0,-3 18 0,-56 108 0,2 6 0,0 0 0,1 5 0,1 0 0,0 4 0,2 3 0,44-49 0,-52 66 0,-1-2 0,0-2 0,20-33 0,-27 36 0,0 1 0,1 0 0,0 5 0,1-3 0,0 3 0,-1 2 0,2 1 0,20-11 0,110-29 0,-85 29 0,-42 11 0,-1 3 0,1 3 0,-1 2 0,1-1 0,-1 3 0,32 8 0,5 10 0,-33-13 0,-1 3 0,28 16 0,-41-19 0,0 0 0,0 1 0,-1-1 0,1 3 0,-1 1 0,1-3 0,-1 2 0,0 0 0,0 3 0,-1-1 0,8 19 0,18 64 0,0-5 0,60 146 0,-73-193 0,0 3 0,-2 1 0,0-1 0,-1 6 0,-2 1 0,0-2 0,11 63 0,-16-79 0,0-3 0,2-1 0,0 1 0,0-1 0,12 26 0,31 97 0,-28-66 0,35 95 0,-15-50 0,32 139 0,-32-105 0,56 291 0,-66-289 0,2-12 0,50 163 0,-20-77 0,-48-165 0,-13-55 0,0 4 0,1-5 0,12 40 0,2 0 0,-2 0 0,-2 7 0,22 98 0,10 43 0,-33-153 0,71 300 0,-70-272 0,21 96 0,51 146 0,-57-191 0,5 15 0,52 160 0,-23-72 0,91 227 0,-9 44 0,-131-448 0,-11-40 0,0-3 0,0 1 0,1-2 0,0 2 0,10 19 0,-1 0 0,-1-1 0,0 1 0,19 77 0,1-4 0,71 269 0,-15-47 0,-54-194 0,-29-104 0,2 0 0,0 0 0,18 47 0,-23-71 0,0-2 0,0 3 0,0-3 0,1-1 0,0 1 0,0 0 0,0-3 0,0 1 0,0-1 0,0 0 0,0-1 0,1 0 0,-1-1 0,12 4 0,1-1 0,1-1 0,-1-5 0,1 3 0,0-6 0,-1 0 0,33-15 0,-43 8 0,-1-1 0,0 1 0,0-1 0,-1-2 0,1 0 0,-1 0 0,9-28 0,13-23 0,143-317 0,-88 178 0,-63 152 0,0 0 0,-1-4 0,29-112 0,-27 94 0,41-116 0,9 19 0,-40 102 0,-1-3 0,32-107 0,1-56 0,-46 163 0,2 2 0,1-1 0,1 3 0,1 4 0,29-66 0,48-44 0,-83 151 0,0-3 0,0 7 0,27-27 0,32-36 0,90-123 0,-147 188 0,-1 0 0,1 7 0,0-3 0,0 2 0,0 2 0,1 5 0,29-2 0,-38 2 0,232-36 0,-14 26 0,-140 16 0,-72 2 0,-1 0 0,1 0 0,-1 3 0,0 4 0,0-3 0,0 4 0,-1 3 0,24 31 0,48 42 0,-54-60 0,-1 5 0,-1 4 0,0 3 0,-1 0 0,-1 4 0,-1 5 0,-1 1 0,43 107 0,-46-100 0,13 32 0,46 91 0,-16 0 0,74 191 0,-93-239 0,48 162 0,-42-160 0,-31-85 0,33 104 0,-24-61 0,1-6 0,74 148 0,62 81 0,-70-137 0,-7-29 0,-62-106 0,-2 1 0,0 2 0,26 63 0,-35-73 0,1-1 0,0-1 0,1-4 0,25 29 0,18 29 0,28 61 0,68 101 0,-101-163 0,37 44 0,22 8 0,-10-9 0,205 178 0,-179-204 0,41 31 0,278 131 0,-372-232 0,-36-13 0,0-5 0,81 6 0,24 1 0,0 0 0,45 11 0,-181-34 0,125 18 0,-93-17 0,0 6 0,81 35 0,-73-23 0,-1-3 0,1-8 0,1-6 0,63-11 0,2 0 0,220 47 0,-245-23 0,144-16 0,-95-5 0,963 5 0,-1082-3 0,45-20 0,23-4 0,13 34 0,78-11 0,-111-20 0,-43 15 0,53-8 0,1024 20 0,-1022-27 0,-12 1 0,-59 20 25,0-2 0,0 1 0,0-5 0,23-19 0,-24 16-323,1 2 0,0 2 0,0 0 0,19-5 0,-16 13-6528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2:52:19.942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11633 24575,'0'-18'0,"1"1"0,0-3 0,1 2 0,0 1 0,0 1 0,1-2 0,0 1 0,0-1 0,1 2 0,5-21 0,-4 19 0,0-1 0,-1-2 0,-1 3 0,1 0 0,-1-2 0,3-41 0,-2 16 0,1 0 0,1 1 0,1-1 0,0 3 0,1-2 0,11-37 0,-5 18 0,17-105 0,-2 19 0,-22 117 0,0-3 0,-1 2 0,6-45 0,59-417 0,-69 480 0,58-323 0,-19 42 0,23-2 0,-34 164 0,26-158 0,-25 143 0,-23 121 0,-1-1 0,-1-2 0,0-1 0,3-30 0,-3 24 0,-1 6 0,2-2 0,-1 0 0,2 5 0,11-39 0,-9 33 0,0-6 0,14-71 0,28-149 0,-33 173 0,22-134 0,0-43 0,6 6 0,86-353 0,-120 557 0,87-382 0,-86 366 0,26-115 0,-9 50 0,-27 112 0,1 0 0,0 1 0,1-1 0,0 2 0,0 2 0,1-1 0,0-1 0,0 1 0,1 3 0,16-29 0,21-36 0,-37 66 0,-1-1 0,1 6 0,0-5 0,1 5 0,0-2 0,0 5 0,17-21 0,2 6 0,-1 7 0,1-1 0,1 4 0,-1 0 0,1 6 0,29 2 0,-39 3 0,-1-1 0,30-14 0,-40 14 0,1-1 0,0-2 0,-1 6 0,1-3 0,0 4 0,0-3 0,0 6 0,0-3 0,0 4 0,-1-3 0,1 6 0,0-2 0,-1-1 0,1 2 0,-1 2 0,10 12 0,265 364 0,-231-319 0,-38-49 0,0 2 0,0-1 0,0 5 0,17 31 0,89 192 0,-37-84 0,128 326 0,-175-373 0,-2 4 0,42 188 0,-47-184 0,0 13 0,-16-76 0,27 102 0,5-4 0,-29-94 0,2-2 0,0-4 0,1-2 0,24 53 0,41 113 0,-78-203 0,0-1 0,-1 3 0,0-2 0,0-1 0,6 41 0,19 69 0,-11-64 0,-1 2 0,19 92 0,-18-73 0,23 79 0,48 190 0,7 22 0,-68-274 0,28 133 0,8 32 0,-55-228 0,21 72 0,1 0 0,49 123 0,-58-174 0,-11-27 0,0-5 0,0 3 0,2-5 0,16 34 0,13 9 0,-25-36 0,1-4 0,0 1 0,1-3 0,26 24 0,-1 0 0,13 8 0,-8-16 0,-40-32 0,0 0 0,0-2 0,1 0 0,-1 0 0,14 0 0,156 44 0,-121-28 0,-39-15 0,-1-1 0,27-2 0,-28-3 0,-3 0 0,0-3 0,-1 0 0,1 0 0,0-3 0,0-2 0,-1 1 0,1-4 0,-1-4 0,1 2 0,-1-1 0,21-28 0,67-97 0,-62 86 0,0-5 0,-1-3 0,-2-2 0,0-5 0,44-106 0,-18 17 0,49-134 0,-87 217 0,2-5 0,38-140 0,-48 143 0,-1-3 0,15-109 0,-25 152 0,11-59 0,42-164 0,8-32 0,-42 170 0,45-157 0,-38 157 0,28-139 0,1-9 0,-40 185 0,-2-3 0,25-154 0,-23 108 0,30-128 0,20-122 0,-54 282 0,40-169 0,-41 200 0,-3 8 0,-1 2 0,-2-4 0,12-92 0,-17 118 0,1 3 0,0-2 0,10-37 0,8-46 0,87-517 0,-11 111 0,-78 395 0,-10 57 0,2-2 0,20-77 0,96-418 0,-49 234 0,-75 309 0,-1-5 0,-1 1 0,0 1 0,5-58 0,10-67 0,5 5 0,-11 64 0,30-140 0,49-186 0,-77 333 0,-11 52 0,1 3 0,0-2 0,1-2 0,0 5 0,0 0 0,13-34 0,33-100 0,-43 127 0,0-1 0,0 3 0,1-3 0,0 5 0,24-48 0,46-107 0,-3 18 0,-56 108 0,2 6 0,0 0 0,1 5 0,1 0 0,0 4 0,2 3 0,44-49 0,-52 66 0,-1-2 0,0-2 0,20-33 0,-27 36 0,0 1 0,1 0 0,0 5 0,1-3 0,0 3 0,-1 2 0,2 1 0,20-11 0,110-29 0,-85 29 0,-42 11 0,-1 3 0,1 3 0,-1 2 0,1-1 0,-1 3 0,32 8 0,5 10 0,-33-13 0,-1 3 0,28 16 0,-41-19 0,0 0 0,0 1 0,-1-1 0,1 3 0,-1 1 0,1-3 0,-1 2 0,0 0 0,0 3 0,-1-1 0,8 19 0,18 64 0,0-5 0,60 146 0,-73-193 0,0 3 0,-2 1 0,0-1 0,-1 6 0,-2 1 0,0-2 0,11 63 0,-16-79 0,0-3 0,2-1 0,0 1 0,0-1 0,12 26 0,31 97 0,-28-66 0,35 95 0,-15-50 0,32 139 0,-32-105 0,56 291 0,-66-289 0,2-12 0,50 163 0,-20-77 0,-48-165 0,-13-55 0,0 4 0,1-5 0,12 40 0,2 0 0,-2 0 0,-2 7 0,22 98 0,10 43 0,-33-153 0,71 300 0,-70-272 0,21 96 0,51 146 0,-57-191 0,5 15 0,52 160 0,-23-72 0,91 227 0,-9 44 0,-131-448 0,-11-40 0,0-3 0,0 1 0,1-2 0,0 2 0,10 19 0,-1 0 0,-1-1 0,0 1 0,19 77 0,1-4 0,71 269 0,-15-47 0,-54-194 0,-29-104 0,2 0 0,0 0 0,18 47 0,-23-71 0,0-2 0,0 3 0,0-3 0,1-1 0,0 1 0,0 0 0,0-3 0,0 1 0,0-1 0,0 0 0,0-1 0,1 0 0,-1-1 0,12 4 0,1-1 0,1-1 0,-1-5 0,1 3 0,0-6 0,-1 0 0,33-15 0,-43 8 0,-1-1 0,0 1 0,0-1 0,-1-2 0,1 0 0,-1 0 0,9-28 0,13-23 0,143-317 0,-88 178 0,-63 152 0,0 0 0,-1-4 0,29-112 0,-27 94 0,41-116 0,9 19 0,-40 102 0,-1-3 0,32-107 0,1-56 0,-46 163 0,2 2 0,1-1 0,1 3 0,1 4 0,29-66 0,48-44 0,-83 151 0,0-3 0,0 7 0,27-27 0,32-36 0,90-123 0,-147 188 0,-1 0 0,1 7 0,0-3 0,0 2 0,0 2 0,1 5 0,29-2 0,-38 2 0,232-36 0,-14 26 0,-140 16 0,-72 2 0,-1 0 0,1 0 0,-1 3 0,0 4 0,0-3 0,0 4 0,-1 3 0,24 31 0,48 42 0,-54-60 0,-1 5 0,-1 4 0,0 3 0,-1 0 0,-1 4 0,-1 5 0,-1 1 0,43 107 0,-46-100 0,13 32 0,46 91 0,-16 0 0,74 191 0,-93-239 0,48 162 0,-42-160 0,-31-85 0,33 104 0,-24-61 0,1-6 0,74 148 0,62 81 0,-70-137 0,-7-29 0,-62-106 0,-2 1 0,0 2 0,26 63 0,-35-73 0,1-1 0,0-1 0,1-4 0,25 29 0,18 29 0,28 61 0,68 101 0,-101-163 0,37 44 0,22 8 0,-10-9 0,205 178 0,-179-204 0,41 31 0,278 131 0,-372-232 0,-36-13 0,0-5 0,81 6 0,24 1 0,0 0 0,45 11 0,-181-34 0,125 18 0,-93-17 0,0 6 0,81 35 0,-73-23 0,-1-3 0,1-8 0,1-6 0,63-11 0,2 0 0,220 47 0,-245-23 0,144-16 0,-95-5 0,963 5 0,-1082-3 0,45-20 0,23-4 0,13 34 0,78-11 0,-111-20 0,-43 15 0,53-8 0,1024 20 0,-1022-27 0,-12 1 0,-59 20 25,0-2 0,0 1 0,0-5 0,23-19 0,-24 16-323,1 2 0,0 2 0,0 0 0,19-5 0,-16 13-6528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17:33:3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2988 24575,'773'0'0,"-742"-1"0,49-5 0,-45 3 0,35-1 0,83 4 0,123-4 0,-196 1 0,-1 3 0,2 2 0,121 11 0,-133-8 0,1-3 0,75-2 0,-53-1 0,-56 0 0,1-2 0,55-6 0,-50 4 0,63-3 0,263 7 0,-181 2 0,-86 0 0,116-2 0,111-27 0,-246 18 0,28-4 0,-66 9 0,-31 4 0,0-1 0,-1 1 0,2 0 0,-1 0 0,1 1 0,-1 0 0,22 2 0,32 6 0,1-2 0,130 3 0,-181-9 0,0 1 0,0 1 0,0 0 0,23 5 0,-18-4 0,32 4 0,14-1 0,-19-2 0,71 3 0,-16-8 0,61 1 0,-80 6 0,29 1 0,-98-7 0,18 0 0,1 1 0,52 6 0,-56-5 0,1 0 0,0-1 0,0-1 0,0-1 0,52-5 0,49-1 0,-121 7 0,195-7 0,-106 2 0,152 4 0,-120 2 0,-102-1 0,-7-1 0,1 1 0,-1 1 0,-1 0 0,1 1 0,32 5 0,-25-2 0,1-1 0,-1-1 0,59 2 0,100-5 0,-76-1 0,-39 0 0,88 2 0,-121 2 0,78 12 0,-26-3 0,-14-6 0,0-2 0,141-4 0,-92-1 0,-37 2 0,106-3 0,-172 0 0,46-7 0,3 0 0,-29 5 0,-20 2 0,2 0 0,-2-1 0,36-7 0,-37 5 0,-19 4 0,1 0 0,-1 0 0,1-1 0,-1 1 0,0-1 0,0 0 0,0 0 0,1-1 0,-2 1 0,9-5 0,-6 2 0,-1-1 0,0 0 0,0 0 0,-1 0 0,0-1 0,6-8 0,21-44 0,-23 37 0,1-1 0,-2-1 0,4-30 0,-2-47 0,-4 16 0,14 3 0,-5 16 0,82-262 0,-58 238 0,1-1 0,-35 72 0,21-52 0,-23 63 0,1-1 0,1 1 0,0 0 0,1 0 0,2 0 0,8-8 0,19-11 0,-10 8 0,0-1 0,-2 0 0,-2-1 0,20-25 0,-32 33 0,1 2 0,26-23 0,-25 25 0,0-1 0,-1 0 0,-2 0 0,11-16 0,-18 22 0,6-10 0,0 0 0,1 0 0,2 1 0,1-1 0,0 1 0,21-16 0,-19 18 0,-1-1 0,21-22 0,-25 23 0,2-1 0,0 2 0,0-1 0,23-13 0,-18 14 0,0 1 0,2-1 0,0 2 0,2-1 0,22-6 0,-34 12 0,0 1 0,0 0 0,1 0 0,-1 0 0,2 1 0,-1-1 0,10 1 0,-13 0 0,0 1 0,0 0 0,0 0 0,0 1 0,0-1 0,-1 1 0,1 0 0,0-1 0,0 2 0,0-1 0,-1 0 0,7 3 0,-5-2 0,-1 1 0,1 0 0,-1 0 0,0 1 0,0 0 0,0-1 0,-1 1 0,0 0 0,4 5 0,37 41 0,-38-40 0,18 21 0,4-1 0,37 30 0,-36-31 0,-22-19 0,2-1 0,18 15 0,-26-23 0,213 138 0,-141-88 0,-29-17 0,-8-9 0,58 51 0,-68-43 0,-23-25 0,1 0 0,1 0 0,15 12 0,101 66 0,-90-63 0,-14-11 0,0 1 0,-1 1 0,-1-1 0,17 21 0,-7-2 0,5 4 0,44 73 0,-6 52 0,-60-135 0,2-1 0,1 0 0,2 0 0,3-1 0,0 0 0,27 22 0,8 4 0,79 54 0,-120-96 0,0-1 0,0 0 0,1-1 0,19 8 0,-14-7 0,27 15 0,-25-11 0,2 0 0,0-1 0,41 14 0,-56-22 0,1 0 0,-1 0 0,1 0 0,0-1 0,0 0 0,0 0 0,0 0 0,9 0 0,69-1 0,-55 0 0,946-2 0,-675 2 0,-265 1 0,-1 1 0,58 8 0,-54-5 0,69 3 0,-39-7 0,-23-1 0,-2 2 0,57 5 0,-61-1 0,-25-4 0,0 0 0,1 0 0,-1-1 0,0 0 0,0 0 0,25-2 0,42-5 0,103 0 0,358 6 0,-538 0 0,1 0 0,0 0 0,0 1 0,0 0 0,-1-1 0,1 1 0,0 0 0,-1 0 0,1 1 0,-1-1 0,0 1 0,0 0 0,1 0 0,-1 0 0,5 3 0,-4-2 0,0 0 0,0-1 0,1 0 0,-1 0 0,1 0 0,0 0 0,0-1 0,0 0 0,1 0 0,0 0 0,-1 0 0,0-1 0,1 1 0,-1-1 0,0-1 0,1 1 0,8-2 0,0 1 0,-2-2 0,0 1 0,0-1 0,0-1 0,0 1 0,0-2 0,-1 1 0,15-7 0,-9 3 0,31-8 0,-39 14 0,0-2 0,-1 1 0,0-1 0,1 0 0,-1-1 0,-1 0 0,0 0 0,-1 0 0,15-10 0,-13 4 0,0 0 0,0 0 0,-2-1 0,13-23 0,14-52 0,-28 66 0,20-80 0,2-8 0,-7 31 0,-18 55 0,13-70 0,1-10 0,-19 103 0,8-30 0,14-31 0,-17 51 0,1 0 0,1 1 0,0-1 0,1 1 0,1 0 0,19-15 0,9-7 0,36-40 0,-61 59 0,27-32 0,37-63 0,-66 94 0,7-16 0,9-13 0,28-28 0,43-51 0,-82 106 0,1 2 0,25-17 0,-21 16 0,27-25 0,-34 26 0,3 0 0,0 0 0,0 1 0,25-15 0,-33 22 0,1 0 0,11-12 0,-15 12 0,1 0 0,0 0 0,1 1 0,0-1 0,9-5 0,-14 9 0,1 0 0,-1 1 0,0-1 0,1 0 0,-1 0 0,2 1 0,-2-1 0,1 1 0,0-1 0,-1 1 0,1 0 0,0-1 0,0 1 0,-1 0 0,1 0 0,0 0 0,-1 0 0,1 1 0,0-1 0,0 0 0,-1 1 0,1-1 0,-1 1 0,4 0 0,4 3 0,-1-1 0,0 1 0,0 0 0,0 0 0,0 0 0,-2 1 0,1 0 0,6 5 0,20 12 0,-4-5 0,-3 1 0,-1 0 0,0 1 0,-3 0 0,-1 1 0,20 24 0,-25-23 0,1 0 0,19 32 0,-32-43 0,50 84 0,-42-75 0,1-1 0,34 32 0,-6-12 0,-1 2 0,-5 0 0,46 71 0,-71-90 0,-1 0 0,6 31 0,3 46 0,-4-10 0,-7-48 0,-3-12 0,2 0 0,3 0 0,19 37 0,112 183 0,-134-233 0,0 0 0,2 0 0,1-1 0,1 0 0,1 0 0,15 13 0,35 26 0,125 84 0,-170-126 0,1 0 0,32 14 0,-43-22 0,0 0 0,0-1 0,1 1 0,0-1 0,0 0 0,0 0 0,0 0 0,0-1 0,2 1 0,-2-1 0,11 0 0,63 4 0,-54-2 0,0-1 0,1-1 0,28-1 0,-52 0 0,0-1 0,0 0 0,-1 1 0,2-1 0,-1 0 0,-1-1 0,1 1 0,-1 0 0,0-1 0,0 0 0,0 1 0,0-1 0,0 0 0,-1 0 0,1 0 0,-1 0 0,0-1 0,0 1 0,0 0 0,2-4 0,6-6 0,0-1 0,-1 0 0,6-14 0,-1 3 0,-3 4 0,-2 0 0,9-28 0,4-42 0,-17 51 0,-5-46 0,1-4 0,8 46 0,-1 14 0,12-45 0,-11 45 0,-3-1 0,3-35 0,-10 40 0,4-1 0,9-33 0,-2 21 0,-2 0 0,-1-71 0,1 24 0,0 19 0,-6-165 0,-3 138 0,1 82 0,1-1 0,5-14 0,4-16 0,-8 25 0,2 1 0,12-27 0,5-16 0,-10 13 0,22-48 0,6 26 0,-7 13 0,-18 26 0,2 1 0,10-37 0,-24 56 0,1 1 0,1-1 0,0 1 0,12-13 0,-10 13 0,0-1 0,0 0 0,6-16 0,80-188 0,-79 193 0,1 0 0,2 0 0,40-33 0,-55 52 0,136-102 0,-52 42 0,-1 6 0,19-37 0,-97 85 0,5-3 0,-1 1 0,1 0 0,1 1 0,0-1 0,1 1 0,18-7 0,-29 13 0,1 1 0,0-1 0,0 1 0,1 0 0,-1 0 0,0 0 0,1 0 0,-1 0 0,1 0 0,0 1 0,-1 0 0,1-1 0,0 1 0,-1 0 0,1 0 0,1 0 0,-1 1 0,-1-1 0,1 1 0,-1-1 0,1 1 0,-1 0 0,1 0 0,-1 0 0,0 0 0,7 3 0,4 2 0,0 0 0,1 1 0,-2 0 0,0 0 0,16 12 0,15 12 0,-31-20 0,2 0 0,1 0 0,0-1 0,2 0 0,0-1 0,39 15 0,-21-11 0,-3 0 0,1 2 0,-2 0 0,-2 1 0,1 1 0,-3 0 0,-2 2 0,0 0 0,42 40 0,-12 6 0,-39-43 0,40 37 0,157 133 0,-199-175 0,0 1 0,-3 1 0,-1-1 0,-1 2 0,7 22 0,-4-10 0,103 174 0,-76-137 0,-8-10 0,-12-19 0,2-2 0,4 0 0,35 37 0,-41-56 0,1-1 0,37 22 0,27 21 0,-28-12 0,-4 2 0,-3 0 0,41 59 0,-53-56 0,26 39 0,-49-62 0,-3 1 0,-2 0 0,7 45 0,0 5 0,43 206 0,-52-248 0,26 94 0,-31-119 0,1 0 0,2 0 0,11 16 0,-7-13 0,8 22 0,-12-21 0,9 34 0,-10-33 59,1 0-1,15 24 1,-2-5-1600,-14-25-5285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17:35:1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5076 24575,'781'0'0,"-750"-2"0,50-8 0,-45 5 0,34-1 0,85 5 0,124-6 0,-198 3 0,-1 4 0,2 3 0,121 19 0,-132-14 0,-1-4 0,77-5 0,-54 0 0,-57-1 0,2-2 0,55-13 0,-51 9 0,64-5 0,266 11 0,-183 4 0,-86 0 0,115-5 0,114-43 0,-249 28 0,29-5 0,-68 15 0,-31 5 0,0 0 0,-1 1 0,2 0 0,-1 2 0,1-1 0,0 1 0,21 4 0,33 9 0,0-2 0,132 3 0,-182-13 0,-1 1 0,0 1 0,0 0 0,24 8 0,-19-4 0,32 4 0,15-1 0,-19-2 0,71 2 0,-16-11 0,61 1 0,-80 10 0,30 1 0,-100-10 0,19-1 0,0 2 0,53 9 0,-57-7 0,2-1 0,-1-2 0,0 0 0,0-2 0,54-10 0,48 0 0,-122 11 0,197-13 0,-106 5 0,152 6 0,-121 4 0,-102-2 0,-8-1 0,1 1 0,-1 1 0,0 1 0,0 1 0,33 9 0,-26-4 0,1-1 0,0-1 0,58 3 0,103-10 0,-78-1 0,-39 1 0,88 2 0,-121 5 0,78 18 0,-26-3 0,-14-11 0,-1-3 0,144-7 0,-93-2 0,-38 3 0,106-3 0,-172-1 0,45-13 0,4 0 0,-29 10 0,-20 3 0,0-1 0,0-1 0,35-12 0,-36 9 0,-20 6 0,1 0 0,-1 0 0,1-1 0,-1 1 0,0-1 0,1-1 0,-1 1 0,0-1 0,-1 0 0,9-8 0,-6 3 0,0-1 0,-1 0 0,0 0 0,-1-1 0,0 0 0,6-15 0,21-73 0,-23 61 0,2-2 0,-3 0 0,4-52 0,-2-80 0,-4 27 0,14 6 0,-5 27 0,83-446 0,-58 406 0,0-2 0,-35 121 0,22-87 0,-24 105 0,1 1 0,1 0 0,0 0 0,1 0 0,2 1 0,8-13 0,20-21 0,-11 15 0,0-2 0,-2 0 0,-1-2 0,19-43 0,-32 59 0,1-1 0,27-35 0,-26 39 0,0 1 0,-1-1 0,-2 0 0,11-26 0,-18 36 0,7-17 0,-1-1 0,1 2 0,2 0 0,1 1 0,0-1 0,22-26 0,-20 30 0,-1-1 0,21-39 0,-25 40 0,2 0 0,1 1 0,-1 1 0,22-25 0,-16 25 0,-1 1 0,3 1 0,-1 0 0,1 1 0,24-13 0,-35 22 0,1 2 0,-1-1 0,1 0 0,-1 2 0,1 0 0,1-1 0,9 0 0,-13 3 0,0 0 0,0 0 0,1 0 0,-1 1 0,0 0 0,-1-1 0,1 2 0,0-1 0,-1 1 0,1 0 0,0 0 0,6 4 0,-5-1 0,-1 0 0,1 0 0,-1 0 0,1 1 0,-1 0 0,0 1 0,-1-1 0,0 1 0,4 7 0,37 72 0,-38-70 0,19 37 0,3-1 0,38 50 0,-37-53 0,-22-32 0,2-1 0,19 23 0,-27-35 0,215 231 0,-143-148 0,-28-30 0,-8-14 0,57 86 0,-67-72 0,-24-44 0,1 1 0,1-1 0,16 21 0,100 112 0,-89-107 0,-15-18 0,1 1 0,-3 1 0,0 0 0,18 34 0,-7-3 0,4 7 0,44 125 0,-4 88 0,-63-230 0,3-1 0,1-1 0,3 0 0,2-1 0,1-1 0,26 39 0,9 6 0,79 92 0,-121-164 0,0-1 0,0-1 0,2 1 0,17 10 0,-12-9 0,26 25 0,-25-20 0,3 0 0,-1-1 0,41 24 0,-55-37 0,0 0 0,-1-2 0,1 1 0,0 0 0,0-1 0,0-1 0,0 1 0,9-1 0,70 0 0,-55-2 0,955-2 0,-682 4 0,-268 0 0,0 3 0,58 13 0,-54-9 0,68 6 0,-37-13 0,-25 0 0,-1 1 0,56 11 0,-60-4 0,-26-5 0,1 0 0,-1-1 0,0-1 0,1-1 0,-1 0 0,25-2 0,44-9 0,102 0 0,363 11 0,-544-1 0,1 0 0,0 0 0,0 0 0,0 1 0,-1 1 0,2-1 0,-1 1 0,-1 0 0,1 0 0,-1 1 0,0 0 0,0 0 0,1 0 0,-1 1 0,5 4 0,-4-3 0,0 0 0,0-1 0,2 0 0,-2-1 0,1 1 0,0-2 0,0 1 0,0-1 0,1 0 0,0-1 0,-1 0 0,0 0 0,1-1 0,0 0 0,-1 0 0,1-1 0,8-1 0,0-2 0,-2 0 0,0 0 0,1-1 0,-1-1 0,0 0 0,0-1 0,-1-1 0,16-11 0,-10 6 0,31-13 0,-39 21 0,1-1 0,-2 0 0,0-1 0,0 0 0,1 0 0,-2-2 0,0 1 0,-1-1 0,16-16 0,-14 6 0,0 0 0,-1 0 0,0-1 0,12-39 0,15-90 0,-29 114 0,20-136 0,2-14 0,-6 51 0,-19 95 0,12-119 0,3-16 0,-20 173 0,8-50 0,14-51 0,-17 85 0,2 0 0,0 0 0,0 1 0,1 0 0,0 1 0,21-26 0,9-11 0,35-69 0,-60 101 0,25-56 0,40-104 0,-69 157 0,9-26 0,8-23 0,28-47 0,44-87 0,-82 182 0,0 0 0,25-26 0,-21 26 0,28-41 0,-34 42 0,1 0 0,1 2 0,1 0 0,25-24 0,-34 36 0,0 0 0,12-19 0,-14 19 0,0 1 0,0-1 0,1 1 0,0 1 0,10-10 0,-15 15 0,1 1 0,-1 0 0,0-1 0,1 1 0,-1 0 0,1 0 0,-1 0 0,1 0 0,0 0 0,-1 1 0,1-1 0,0 1 0,0 0 0,-1-1 0,1 1 0,0 1 0,0-1 0,0 0 0,0 1 0,0-1 0,-1 1 0,1 0 0,-1 0 0,4 1 0,4 4 0,-1 0 0,1 0 0,-1 1 0,-1 0 0,1 0 0,-2 1 0,2 1 0,5 8 0,21 21 0,-6-10 0,-1 2 0,-2 1 0,0 1 0,-3 1 0,0 1 0,19 40 0,-25-37 0,2-3 0,18 57 0,-31-74 0,49 142 0,-42-127 0,1 0 0,34 53 0,-5-20 0,-2 2 0,-4 1 0,46 121 0,-72-154 0,-1 2 0,6 50 0,3 80 0,-4-17 0,-7-82 0,-2-20 0,1-1 0,3 0 0,20 64 0,112 311 0,-135-397 0,0 1 0,2-2 0,1 1 0,1-1 0,1-1 0,15 23 0,36 45 0,126 140 0,-172-212 0,2 0 0,31 23 0,-43-36 0,0-1 0,0-1 0,1 0 0,0 0 0,1 0 0,-1-1 0,0 0 0,0-1 0,1 0 0,-1 0 0,12 0 0,63 8 0,-55-6 0,1-1 0,0-1 0,29-2 0,-53 0 0,0-2 0,0 2 0,-1-2 0,1 0 0,0 1 0,0-1 0,0 0 0,-1-1 0,0 1 0,0-1 0,0 0 0,0 0 0,0 0 0,-1-1 0,1 0 0,-1 1 0,0-1 0,1 0 0,-1 0 0,2-6 0,6-11 0,0 0 0,-2-1 0,8-24 0,-2 5 0,-3 7 0,-1 1 0,8-50 0,3-70 0,-15 87 0,-6-78 0,1-8 0,8 80 0,-1 23 0,12-77 0,-10 76 0,-4-1 0,3-59 0,-10 66 0,3 1 0,10-58 0,-1 37 0,-3 0 0,-1-122 0,1 41 0,0 34 0,-5-281 0,-4 234 0,1 138 0,1 0 0,5-25 0,4-26 0,-8 43 0,1 1 0,14-46 0,4-28 0,-10 22 0,23-79 0,5 42 0,-6 23 0,-19 44 0,1 1 0,12-63 0,-25 96 0,1 1 0,1-1 0,0 1 0,13-21 0,-11 20 0,0 1 0,-1-2 0,7-26 0,81-320 0,-79 328 0,0 0 0,2 0 0,41-56 0,-56 88 0,138-173 0,-54 71 0,0 11 0,20-64 0,-99 145 0,4-4 0,0 1 0,1-1 0,2 2 0,-1-1 0,1 2 0,18-13 0,-29 23 0,1 1 0,0-1 0,0 1 0,1 0 0,0 0 0,-1 0 0,1 0 0,-1 2 0,1-2 0,0 1 0,-1 1 0,1-1 0,0 1 0,-1 0 0,2 0 0,-1 0 0,0 1 0,-1 0 0,1 0 0,-1 0 0,1 0 0,-1 1 0,1 0 0,-1-1 0,1 2 0,6 3 0,4 4 0,0 0 0,1 2 0,-2 0 0,0 0 0,17 21 0,14 18 0,-31-31 0,3-2 0,0 1 0,0-2 0,2-1 0,0 0 0,41 26 0,-24-21 0,-1 1 0,0 3 0,-1 1 0,-3 1 0,1 2 0,-2 0 0,-3 3 0,0 0 0,43 69 0,-13 9 0,-38-72 0,39 62 0,160 226 0,-202-296 0,-1 0 0,-1 2 0,-2-1 0,-1 2 0,8 39 0,-5-18 0,103 297 0,-75-234 0,-8-16 0,-13-35 0,2 0 0,5-2 0,34 63 0,-41-95 0,2-1 0,36 38 0,28 34 0,-29-19 0,-3 1 0,-3 3 0,41 99 0,-54-96 0,27 67 0,-50-105 0,-3 2 0,-1-1 0,5 76 0,1 10 0,45 350 0,-55-423 0,28 161 0,-32-202 0,1-1 0,2 0 0,12 28 0,-8-22 0,7 36 0,-11-34 0,10 57 0,-11-56 59,1 0-1,15 41 1,-2-9-1600,-14-42-5285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17:35:4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8626 24575,'781'0'0,"-750"-3"0,50-14 0,-45 8 0,34-2 0,85 10 0,124-11 0,-198 5 0,-1 6 0,2 7 0,121 33 0,-132-27 0,-1-5 0,77-8 0,-54-1 0,-57-2 0,2-2 0,55-22 0,-51 13 0,64-8 0,266 21 0,-183 5 0,-86 0 0,115-8 0,114-74 0,-249 49 0,29-9 0,-68 25 0,-31 9 0,0 1 0,-1 0 0,2 2 0,-1 0 0,1 1 0,0 1 0,21 6 0,33 17 0,0-5 0,132 7 0,-182-24 0,-1 2 0,0 2 0,0 1 0,24 13 0,-19-8 0,32 8 0,15-2 0,-19-4 0,71 5 0,-16-21 0,61 5 0,-80 15 0,30 2 0,-100-19 0,19 1 0,0 1 0,53 17 0,-57-11 0,2-3 0,-1-3 0,0-1 0,0-4 0,54-14 0,48-3 0,-122 20 0,197-21 0,-106 7 0,152 11 0,-121 6 0,-102-3 0,-8-2 0,1 2 0,-1 2 0,0 2 0,0 1 0,33 15 0,-26-6 0,1-2 0,0-2 0,58 4 0,103-15 0,-78-2 0,-39 0 0,88 6 0,-121 6 0,78 33 0,-26-6 0,-14-19 0,-1-6 0,144-11 0,-93-3 0,-38 5 0,106-5 0,-172-3 0,45-20 0,4-2 0,-29 18 0,-20 4 0,0-1 0,0-1 0,35-21 0,-36 15 0,-20 11 0,1 0 0,-1 0 0,1-2 0,-1 0 0,0 0 0,1 0 0,-1-1 0,0-1 0,-1 0 0,9-13 0,-6 4 0,0 0 0,-1-1 0,0-1 0,-1 0 0,0 0 0,6-27 0,21-124 0,-23 104 0,2-1 0,-3-2 0,4-90 0,-2-133 0,-4 45 0,14 9 0,-5 47 0,83-758 0,-58 690 0,0-5 0,-35 207 0,22-148 0,-24 179 0,1 1 0,1 0 0,0 1 0,1-1 0,2 2 0,8-24 0,20-32 0,-11 22 0,0-1 0,-2-1 0,-1-2 0,19-75 0,-32 100 0,1 1 0,27-63 0,-26 70 0,0-1 0,-1 0 0,-2-2 0,11-44 0,-18 63 0,7-30 0,-1 0 0,1 1 0,2 1 0,1 1 0,0-1 0,22-44 0,-20 50 0,-1-1 0,21-65 0,-25 66 0,2 1 0,1 2 0,-1 0 0,22-40 0,-16 41 0,-1 1 0,3 2 0,-1 1 0,1 0 0,24-20 0,-35 37 0,1 2 0,-1 0 0,1 0 0,-1 1 0,1 1 0,1 1 0,9-3 0,-13 5 0,0 1 0,0 0 0,1 0 0,-1 2 0,0-1 0,-1 1 0,1 0 0,0 1 0,-1 0 0,1 0 0,0 1 0,6 6 0,-5-2 0,-1 0 0,1 1 0,-1 0 0,1 1 0,-1 1 0,0 0 0,-1-1 0,0 2 0,4 13 0,37 120 0,-38-117 0,19 62 0,3-2 0,38 85 0,-37-90 0,-22-54 0,2-2 0,19 41 0,-27-63 0,215 394 0,-143-250 0,-28-53 0,-8-22 0,57 146 0,-67-124 0,-24-74 0,1 1 0,1-1 0,16 38 0,100 188 0,-89-183 0,-15-29 0,1 1 0,-3 2 0,0 0 0,18 59 0,-7-6 0,4 11 0,44 214 0,-4 148 0,-63-391 0,3-1 0,1-1 0,3-1 0,2-1 0,1-2 0,26 66 0,9 10 0,79 158 0,-121-280 0,0-2 0,0-1 0,2 0 0,17 20 0,-12-17 0,26 41 0,-25-31 0,3-1 0,-1-2 0,41 41 0,-55-64 0,0 0 0,-1-2 0,1 2 0,0-3 0,0 1 0,0-1 0,0-1 0,9 1 0,70-2 0,-55-2 0,955-4 0,-682 5 0,-268 3 0,0 3 0,58 23 0,-54-15 0,68 9 0,-37-20 0,-25-2 0,-1 3 0,56 17 0,-60-5 0,-26-9 0,1-1 0,-1-1 0,0-1 0,1-2 0,-1 0 0,25-4 0,44-15 0,102 0 0,363 18 0,-544-1 0,1 0 0,0 0 0,0 1 0,0 1 0,-1 0 0,2 0 0,-1 1 0,-1 1 0,1 0 0,-1 0 0,0 1 0,0 1 0,1-1 0,-1 1 0,5 9 0,-4-7 0,0 0 0,0-1 0,2 0 0,-2-2 0,1 1 0,0-1 0,0-2 0,0 1 0,1-1 0,0 0 0,-1-1 0,0-1 0,1-1 0,0 0 0,-1 0 0,1-1 0,8-4 0,0 0 0,-2-2 0,0-1 0,1 0 0,-1-2 0,0 0 0,0-3 0,-1 0 0,16-18 0,-10 8 0,31-22 0,-39 36 0,1 0 0,-2-1 0,0-2 0,0 0 0,1-1 0,-2-1 0,0 0 0,-1 0 0,16-31 0,-14 14 0,0-1 0,-1 0 0,0-2 0,12-67 0,15-152 0,-29 194 0,20-232 0,2-24 0,-6 88 0,-19 161 0,12-204 0,3-26 0,-20 295 0,8-86 0,14-86 0,-17 144 0,2 0 0,0 1 0,0 1 0,1 0 0,0 1 0,21-43 0,9-21 0,35-115 0,-60 171 0,25-95 0,40-178 0,-69 269 0,9-46 0,8-38 0,28-79 0,44-150 0,-82 310 0,0 0 0,25-44 0,-21 44 0,28-70 0,-34 72 0,1 1 0,1 2 0,1 0 0,25-40 0,-34 61 0,0-1 0,12-32 0,-14 34 0,0-1 0,0 1 0,1 1 0,0 0 0,10-15 0,-15 25 0,1 0 0,-1 1 0,0 0 0,1-1 0,-1 1 0,1 1 0,-1-1 0,1 1 0,0-1 0,-1 1 0,1 1 0,0-1 0,0 1 0,-1-1 0,1 1 0,0 1 0,0-1 0,0 1 0,0-1 0,0 1 0,-1 1 0,1-1 0,-1 1 0,4 1 0,4 7 0,-1 0 0,1 1 0,-1 0 0,-1 1 0,1 1 0,-2 0 0,2 2 0,5 15 0,21 34 0,-6-16 0,-1 3 0,-2 1 0,0 2 0,-3 3 0,0 1 0,19 68 0,-25-65 0,2-1 0,18 94 0,-31-125 0,49 241 0,-42-215 0,1-2 0,34 92 0,-5-35 0,-2 4 0,-4 2 0,46 204 0,-72-259 0,-1 1 0,6 87 0,3 134 0,-4-28 0,-7-140 0,-2-33 0,1-2 0,3 0 0,20 108 0,112 529 0,-135-673 0,0-1 0,2-1 0,1 0 0,1-2 0,1 0 0,15 39 0,36 74 0,126 241 0,-172-362 0,2-1 0,31 42 0,-43-64 0,0-1 0,0 0 0,1-1 0,0-1 0,1 1 0,-1-2 0,0-1 0,0 1 0,1-1 0,-1-1 0,12 1 0,63 12 0,-55-9 0,1-1 0,0-3 0,29-3 0,-53-1 0,0-1 0,0 0 0,-1 0 0,1-1 0,0 0 0,0 0 0,0-1 0,-1-1 0,0 1 0,0-1 0,0 1 0,0-2 0,0 1 0,-1-1 0,1 0 0,-1 0 0,0-1 0,1 0 0,-1 0 0,2-9 0,6-20 0,0 0 0,-2-1 0,8-42 0,-2 9 0,-3 13 0,-1 0 0,8-84 0,3-118 0,-15 147 0,-6-133 0,1-13 0,8 135 0,-1 40 0,12-132 0,-10 130 0,-4-1 0,3-101 0,-10 113 0,3 0 0,10-97 0,-1 62 0,-3 0 0,-1-207 0,1 70 0,0 57 0,-5-478 0,-4 399 0,1 234 0,1 0 0,5-42 0,4-46 0,-8 75 0,1 1 0,14-78 0,4-47 0,-10 37 0,23-135 0,5 72 0,-6 38 0,-19 76 0,1 2 0,12-108 0,-25 164 0,1 0 0,1 1 0,0 0 0,13-36 0,-11 35 0,0 0 0,-1-1 0,7-46 0,81-543 0,-79 557 0,0 0 0,2 1 0,41-96 0,-56 150 0,138-296 0,-54 123 0,0 18 0,20-109 0,-99 248 0,4-9 0,0 1 0,1 2 0,2 0 0,-1 0 0,1 2 0,18-21 0,-29 40 0,1-1 0,0 1 0,0 0 0,1 1 0,0 0 0,-1 0 0,1 0 0,-1 1 0,1 0 0,0 0 0,-1 2 0,1-1 0,0 0 0,-1 1 0,2 0 0,-1 1 0,0 0 0,-1 0 0,1 1 0,-1-1 0,1 1 0,-1 1 0,1 0 0,-1 0 0,1 1 0,6 7 0,4 6 0,0 1 0,1 1 0,-2 1 0,0 2 0,17 33 0,14 33 0,-31-56 0,3 0 0,0 0 0,0-3 0,2-1 0,0-1 0,41 43 0,-24-34 0,-1 3 0,0 2 0,-1 3 0,-3 3 0,1 2 0,-2 1 0,-3 3 0,0 2 0,43 116 0,-13 16 0,-38-122 0,39 105 0,160 384 0,-202-503 0,-1 0 0,-1 3 0,-2 0 0,-1 1 0,8 68 0,-5-32 0,103 506 0,-75-399 0,-8-26 0,-13-59 0,2-1 0,5-3 0,34 106 0,-41-160 0,2-2 0,36 63 0,28 61 0,-29-36 0,-3 4 0,-3 5 0,41 167 0,-54-162 0,27 114 0,-50-179 0,-3 3 0,-1-1 0,5 129 0,1 17 0,45 595 0,-55-720 0,28 275 0,-32-345 0,1 1 0,2-2 0,12 48 0,-8-37 0,7 61 0,-11-57 0,10 96 0,-11-96 59,1 0-1,15 70 1,-2-13-1600,-14-74-5285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17:37:11.251"/>
    </inkml:context>
    <inkml:brush xml:id="br0">
      <inkml:brushProperty name="width" value="0.07938" units="cm"/>
      <inkml:brushProperty name="height" value="0.07938" units="cm"/>
      <inkml:brushProperty name="color" value="#C00000"/>
    </inkml:brush>
  </inkml:definitions>
  <inkml:trace contextRef="#ctx0" brushRef="#br0">0 11549 24575,'781'0'0,"-750"-4"0,50-19 0,-45 11 0,34-2 0,85 13 0,124-15 0,-198 6 0,-1 9 0,2 8 0,121 45 0,-132-35 0,-1-7 0,77-12 0,-54-1 0,-57-2 0,2-3 0,55-30 0,-51 19 0,64-12 0,266 28 0,-183 7 0,-86 0 0,115-10 0,114-100 0,-249 65 0,29-11 0,-68 34 0,-31 11 0,0 1 0,-1 1 0,2 2 0,-1 1 0,1 1 0,0 1 0,21 8 0,33 22 0,0-5 0,132 7 0,-182-30 0,-1 2 0,0 3 0,0 1 0,24 17 0,-19-11 0,32 12 0,15-3 0,-19-5 0,71 5 0,-16-26 0,61 5 0,-80 20 0,30 4 0,-100-25 0,19 0 0,0 2 0,53 22 0,-57-14 0,2-5 0,-1-3 0,0-2 0,0-4 0,54-21 0,48-2 0,-122 26 0,197-29 0,-106 11 0,152 14 0,-121 8 0,-102-4 0,-8-3 0,1 3 0,-1 3 0,0 2 0,0 2 0,33 20 0,-26-9 0,1-2 0,0-2 0,58 5 0,103-20 0,-78-4 0,-39 2 0,88 7 0,-121 8 0,78 44 0,-26-8 0,-14-26 0,-1-6 0,144-16 0,-93-4 0,-38 7 0,106-9 0,-172-2 0,45-26 0,4-3 0,-29 23 0,-20 7 0,0-2 0,0-3 0,35-26 0,-36 19 0,-20 15 0,1 0 0,-1-1 0,1-1 0,-1 0 0,0-1 0,1 0 0,-1-2 0,0 0 0,-1 0 0,9-17 0,-6 4 0,0 0 0,-1-1 0,0 0 0,-1-1 0,0-1 0,6-35 0,21-166 0,-23 139 0,2-2 0,-3-2 0,4-120 0,-2-179 0,-4 60 0,14 14 0,-5 61 0,83-1015 0,-58 925 0,0-7 0,-35 277 0,22-198 0,-24 239 0,1 2 0,1 0 0,0 1 0,1-1 0,2 3 0,8-32 0,20-44 0,-11 30 0,0-1 0,-2-3 0,-1-1 0,19-100 0,-32 133 0,1 1 0,27-83 0,-26 92 0,0-1 0,-1 1 0,-2-3 0,11-59 0,-18 84 0,7-40 0,-1 0 0,1 2 0,2 0 0,1 2 0,0 0 0,22-61 0,-20 68 0,-1-1 0,21-88 0,-25 89 0,2 2 0,1 1 0,-1 0 0,22-53 0,-16 56 0,-1 1 0,3 1 0,-1 3 0,1 0 0,24-28 0,-35 51 0,1 2 0,-1 0 0,1-1 0,-1 3 0,1 1 0,1 0 0,9-2 0,-13 6 0,0 1 0,0 0 0,1 0 0,-1 2 0,0 0 0,-1 0 0,1 1 0,0 0 0,-1 1 0,1 1 0,0 1 0,6 7 0,-5-3 0,-1 1 0,1 1 0,-1 1 0,1 0 0,-1 1 0,0 0 0,-1 1 0,0 1 0,4 16 0,37 163 0,-38-157 0,19 82 0,3-2 0,38 114 0,-37-121 0,-22-73 0,2-1 0,19 53 0,-27-83 0,215 528 0,-143-335 0,-28-72 0,-8-29 0,57 195 0,-67-166 0,-24-97 0,1-1 0,1 0 0,16 49 0,100 253 0,-89-244 0,-15-40 0,1 2 0,-3 2 0,0 1 0,18 77 0,-7-7 0,4 16 0,44 284 0,-4 201 0,-63-526 0,3 0 0,1-1 0,3-2 0,2-2 0,1-1 0,26 87 0,9 14 0,79 211 0,-121-374 0,0-3 0,0-1 0,2-1 0,17 27 0,-12-22 0,26 54 0,-25-41 0,3-2 0,-1-3 0,41 56 0,-55-86 0,0 0 0,-1-2 0,1 1 0,0-1 0,0-1 0,0-2 0,0 0 0,9 1 0,70-2 0,-55-4 0,955-5 0,-682 8 0,-268 3 0,0 4 0,58 31 0,-54-21 0,68 13 0,-37-27 0,-25-3 0,-1 5 0,56 21 0,-60-5 0,-26-13 0,1-1 0,-1-1 0,0-2 0,1-2 0,-1-1 0,25-4 0,44-21 0,102 0 0,363 24 0,-544-1 0,1 0 0,0 0 0,0 2 0,0 0 0,-1 2 0,2-1 0,-1 1 0,-1 1 0,1 0 0,-1 1 0,0 0 0,0 2 0,1-1 0,-1 2 0,5 10 0,-4-8 0,0-1 0,0-1 0,2 1 0,-2-3 0,1 1 0,0-2 0,0-1 0,0 0 0,1-1 0,0-1 0,-1 0 0,0-2 0,1 0 0,0-1 0,-1-1 0,1 0 0,8-5 0,0-1 0,-2-2 0,0-1 0,1-1 0,-1-3 0,0 0 0,0-2 0,-1-2 0,16-24 0,-10 12 0,31-31 0,-39 50 0,1-2 0,-2-1 0,0-1 0,0-1 0,1-2 0,-2 0 0,0-1 0,-1-1 0,16-39 0,-14 18 0,0-2 0,-1-1 0,0-1 0,12-90 0,15-203 0,-29 258 0,20-310 0,2-31 0,-6 116 0,-19 217 0,12-273 0,3-35 0,-20 394 0,8-114 0,14-117 0,-17 195 0,2-1 0,0 2 0,0 1 0,1-1 0,0 2 0,21-57 0,9-28 0,35-154 0,-60 228 0,25-127 0,40-238 0,-69 360 0,9-62 0,8-50 0,28-107 0,44-199 0,-82 414 0,0 1 0,25-60 0,-21 59 0,28-94 0,-34 97 0,1 1 0,1 2 0,1 2 0,25-55 0,-34 81 0,0 0 0,12-43 0,-14 44 0,0 1 0,0 0 0,1 1 0,0 1 0,10-21 0,-15 34 0,1 1 0,-1 0 0,0 0 0,1 0 0,-1 0 0,1 1 0,-1 0 0,1 0 0,0 0 0,-1 1 0,1 0 0,0 0 0,0 1 0,-1-1 0,1 1 0,0 1 0,0-1 0,0 1 0,0 0 0,0 0 0,-1 1 0,1 0 0,-1 0 0,4 3 0,4 8 0,-1 1 0,1 0 0,-1 1 0,-1 2 0,1 0 0,-2 0 0,2 2 0,5 22 0,21 45 0,-6-22 0,-1 4 0,-2 2 0,0 3 0,-3 2 0,0 2 0,19 93 0,-25-88 0,2-3 0,18 128 0,-31-168 0,49 322 0,-42-287 0,1-3 0,34 123 0,-5-47 0,-2 6 0,-4 2 0,46 275 0,-72-349 0,-1 2 0,6 116 0,3 180 0,-4-38 0,-7-186 0,-2-46 0,1-1 0,3-1 0,20 144 0,112 710 0,-135-903 0,0 0 0,2-2 0,1 0 0,1-2 0,1 0 0,15 51 0,36 100 0,126 322 0,-172-483 0,2-2 0,31 54 0,-43-84 0,0 0 0,0-2 0,1-1 0,0 0 0,1-1 0,-1-1 0,0 0 0,0-1 0,1-1 0,-1-1 0,12 1 0,63 16 0,-55-10 0,1-4 0,0-3 0,29-4 0,-53-1 0,0-2 0,0 1 0,-1-1 0,1-2 0,0 1 0,0 0 0,0-1 0,-1-1 0,0 1 0,0-2 0,0 1 0,0-1 0,0 0 0,-1-2 0,1 1 0,-1 0 0,0-1 0,1 0 0,-1 0 0,2-13 0,6-26 0,0-1 0,-2 0 0,8-56 0,-2 11 0,-3 18 0,-1-1 0,8-111 0,3-159 0,-15 196 0,-6-176 0,1-19 0,8 182 0,-1 52 0,12-176 0,-10 174 0,-4-1 0,3-135 0,-10 151 0,3 0 0,10-131 0,-1 84 0,-3 1 0,-1-278 0,1 93 0,0 78 0,-5-642 0,-4 535 0,1 314 0,1-1 0,5-56 0,4-60 0,-8 98 0,1 2 0,14-104 0,4-62 0,-10 48 0,23-181 0,5 99 0,-6 49 0,-19 101 0,1 4 0,12-145 0,-25 220 0,1-1 0,1 1 0,0 1 0,13-48 0,-11 47 0,0-1 0,-1 0 0,7-63 0,81-726 0,-79 744 0,0 2 0,2 1 0,41-129 0,-56 201 0,138-396 0,-54 163 0,0 27 0,20-148 0,-99 332 0,4-11 0,0 1 0,1 2 0,2 0 0,-1 2 0,1 1 0,18-28 0,-29 53 0,1 0 0,0 0 0,0 0 0,1 2 0,0 0 0,-1 0 0,1 0 0,-1 2 0,1-1 0,0 1 0,-1 1 0,1 0 0,0 0 0,-1 1 0,2 0 0,-1 1 0,0 0 0,-1 1 0,1 0 0,-1 0 0,1 1 0,-1 1 0,1 0 0,-1 0 0,1 2 0,6 8 0,4 8 0,0 3 0,1 0 0,-2 3 0,0 0 0,17 46 0,14 44 0,-31-75 0,3 0 0,0-1 0,0-3 0,2-2 0,0 0 0,41 57 0,-24-47 0,-1 5 0,0 4 0,-1 4 0,-3 2 0,1 3 0,-2 2 0,-3 4 0,0 3 0,43 155 0,-13 21 0,-38-163 0,39 141 0,160 513 0,-202-672 0,-1 0 0,-1 2 0,-2 1 0,-1 3 0,8 89 0,-5-42 0,103 677 0,-75-533 0,-8-37 0,-13-77 0,2-2 0,5-3 0,34 140 0,-41-214 0,2-2 0,36 85 0,28 80 0,-29-46 0,-3 4 0,-3 7 0,41 224 0,-54-218 0,27 153 0,-50-239 0,-3 2 0,-1 2 0,5 170 0,1 24 0,45 796 0,-55-963 0,28 367 0,-32-461 0,1 0 0,2-1 0,12 63 0,-8-48 0,7 80 0,-11-76 0,10 128 0,-11-126 59,1-3-1,15 96 1,-2-19-1600,-14-98-5285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17:37:11.251"/>
    </inkml:context>
    <inkml:brush xml:id="br0">
      <inkml:brushProperty name="width" value="0.07938" units="cm"/>
      <inkml:brushProperty name="height" value="0.07938" units="cm"/>
      <inkml:brushProperty name="color" value="#C00000"/>
    </inkml:brush>
  </inkml:definitions>
  <inkml:trace contextRef="#ctx0" brushRef="#br0">0 11549 24575,'781'0'0,"-750"-4"0,50-19 0,-45 11 0,34-2 0,85 13 0,124-15 0,-198 6 0,-1 9 0,2 8 0,121 45 0,-132-35 0,-1-7 0,77-12 0,-54-1 0,-57-2 0,2-3 0,55-30 0,-51 19 0,64-12 0,266 28 0,-183 7 0,-86 0 0,115-10 0,114-100 0,-249 65 0,29-11 0,-68 34 0,-31 11 0,0 1 0,-1 1 0,2 2 0,-1 1 0,1 1 0,0 1 0,21 8 0,33 22 0,0-5 0,132 7 0,-182-30 0,-1 2 0,0 3 0,0 1 0,24 17 0,-19-11 0,32 12 0,15-3 0,-19-5 0,71 5 0,-16-26 0,61 5 0,-80 20 0,30 4 0,-100-25 0,19 0 0,0 2 0,53 22 0,-57-14 0,2-5 0,-1-3 0,0-2 0,0-4 0,54-21 0,48-2 0,-122 26 0,197-29 0,-106 11 0,152 14 0,-121 8 0,-102-4 0,-8-3 0,1 3 0,-1 3 0,0 2 0,0 2 0,33 20 0,-26-9 0,1-2 0,0-2 0,58 5 0,103-20 0,-78-4 0,-39 2 0,88 7 0,-121 8 0,78 44 0,-26-8 0,-14-26 0,-1-6 0,144-16 0,-93-4 0,-38 7 0,106-9 0,-172-2 0,45-26 0,4-3 0,-29 23 0,-20 7 0,0-2 0,0-3 0,35-26 0,-36 19 0,-20 15 0,1 0 0,-1-1 0,1-1 0,-1 0 0,0-1 0,1 0 0,-1-2 0,0 0 0,-1 0 0,9-17 0,-6 4 0,0 0 0,-1-1 0,0 0 0,-1-1 0,0-1 0,6-35 0,21-166 0,-23 139 0,2-2 0,-3-2 0,4-120 0,-2-179 0,-4 60 0,14 14 0,-5 61 0,83-1015 0,-58 925 0,0-7 0,-35 277 0,22-198 0,-24 239 0,1 2 0,1 0 0,0 1 0,1-1 0,2 3 0,8-32 0,20-44 0,-11 30 0,0-1 0,-2-3 0,-1-1 0,19-100 0,-32 133 0,1 1 0,27-83 0,-26 92 0,0-1 0,-1 1 0,-2-3 0,11-59 0,-18 84 0,7-40 0,-1 0 0,1 2 0,2 0 0,1 2 0,0 0 0,22-61 0,-20 68 0,-1-1 0,21-88 0,-25 89 0,2 2 0,1 1 0,-1 0 0,22-53 0,-16 56 0,-1 1 0,3 1 0,-1 3 0,1 0 0,24-28 0,-35 51 0,1 2 0,-1 0 0,1-1 0,-1 3 0,1 1 0,1 0 0,9-2 0,-13 6 0,0 1 0,0 0 0,1 0 0,-1 2 0,0 0 0,-1 0 0,1 1 0,0 0 0,-1 1 0,1 1 0,0 1 0,6 7 0,-5-3 0,-1 1 0,1 1 0,-1 1 0,1 0 0,-1 1 0,0 0 0,-1 1 0,0 1 0,4 16 0,37 163 0,-38-157 0,19 82 0,3-2 0,38 114 0,-37-121 0,-22-73 0,2-1 0,19 53 0,-27-83 0,215 528 0,-143-335 0,-28-72 0,-8-29 0,57 195 0,-67-166 0,-24-97 0,1-1 0,1 0 0,16 49 0,100 253 0,-89-244 0,-15-40 0,1 2 0,-3 2 0,0 1 0,18 77 0,-7-7 0,4 16 0,44 284 0,-4 201 0,-63-526 0,3 0 0,1-1 0,3-2 0,2-2 0,1-1 0,26 87 0,9 14 0,79 211 0,-121-374 0,0-3 0,0-1 0,2-1 0,17 27 0,-12-22 0,26 54 0,-25-41 0,3-2 0,-1-3 0,41 56 0,-55-86 0,0 0 0,-1-2 0,1 1 0,0-1 0,0-1 0,0-2 0,0 0 0,9 1 0,70-2 0,-55-4 0,955-5 0,-682 8 0,-268 3 0,0 4 0,58 31 0,-54-21 0,68 13 0,-37-27 0,-25-3 0,-1 5 0,56 21 0,-60-5 0,-26-13 0,1-1 0,-1-1 0,0-2 0,1-2 0,-1-1 0,25-4 0,44-21 0,102 0 0,363 24 0,-544-1 0,1 0 0,0 0 0,0 2 0,0 0 0,-1 2 0,2-1 0,-1 1 0,-1 1 0,1 0 0,-1 1 0,0 0 0,0 2 0,1-1 0,-1 2 0,5 10 0,-4-8 0,0-1 0,0-1 0,2 1 0,-2-3 0,1 1 0,0-2 0,0-1 0,0 0 0,1-1 0,0-1 0,-1 0 0,0-2 0,1 0 0,0-1 0,-1-1 0,1 0 0,8-5 0,0-1 0,-2-2 0,0-1 0,1-1 0,-1-3 0,0 0 0,0-2 0,-1-2 0,16-24 0,-10 12 0,31-31 0,-39 50 0,1-2 0,-2-1 0,0-1 0,0-1 0,1-2 0,-2 0 0,0-1 0,-1-1 0,16-39 0,-14 18 0,0-2 0,-1-1 0,0-1 0,12-90 0,15-203 0,-29 258 0,20-310 0,2-31 0,-6 116 0,-19 217 0,12-273 0,3-35 0,-20 394 0,8-114 0,14-117 0,-17 195 0,2-1 0,0 2 0,0 1 0,1-1 0,0 2 0,21-57 0,9-28 0,35-154 0,-60 228 0,25-127 0,40-238 0,-69 360 0,9-62 0,8-50 0,28-107 0,44-199 0,-82 414 0,0 1 0,25-60 0,-21 59 0,28-94 0,-34 97 0,1 1 0,1 2 0,1 2 0,25-55 0,-34 81 0,0 0 0,12-43 0,-14 44 0,0 1 0,0 0 0,1 1 0,0 1 0,10-21 0,-15 34 0,1 1 0,-1 0 0,0 0 0,1 0 0,-1 0 0,1 1 0,-1 0 0,1 0 0,0 0 0,-1 1 0,1 0 0,0 0 0,0 1 0,-1-1 0,1 1 0,0 1 0,0-1 0,0 1 0,0 0 0,0 0 0,-1 1 0,1 0 0,-1 0 0,4 3 0,4 8 0,-1 1 0,1 0 0,-1 1 0,-1 2 0,1 0 0,-2 0 0,2 2 0,5 22 0,21 45 0,-6-22 0,-1 4 0,-2 2 0,0 3 0,-3 2 0,0 2 0,19 93 0,-25-88 0,2-3 0,18 128 0,-31-168 0,49 322 0,-42-287 0,1-3 0,34 123 0,-5-47 0,-2 6 0,-4 2 0,46 275 0,-72-349 0,-1 2 0,6 116 0,3 180 0,-4-38 0,-7-186 0,-2-46 0,1-1 0,3-1 0,20 144 0,112 710 0,-135-903 0,0 0 0,2-2 0,1 0 0,1-2 0,1 0 0,15 51 0,36 100 0,126 322 0,-172-483 0,2-2 0,31 54 0,-43-84 0,0 0 0,0-2 0,1-1 0,0 0 0,1-1 0,-1-1 0,0 0 0,0-1 0,1-1 0,-1-1 0,12 1 0,63 16 0,-55-10 0,1-4 0,0-3 0,29-4 0,-53-1 0,0-2 0,0 1 0,-1-1 0,1-2 0,0 1 0,0 0 0,0-1 0,-1-1 0,0 1 0,0-2 0,0 1 0,0-1 0,0 0 0,-1-2 0,1 1 0,-1 0 0,0-1 0,1 0 0,-1 0 0,2-13 0,6-26 0,0-1 0,-2 0 0,8-56 0,-2 11 0,-3 18 0,-1-1 0,8-111 0,3-159 0,-15 196 0,-6-176 0,1-19 0,8 182 0,-1 52 0,12-176 0,-10 174 0,-4-1 0,3-135 0,-10 151 0,3 0 0,10-131 0,-1 84 0,-3 1 0,-1-278 0,1 93 0,0 78 0,-5-642 0,-4 535 0,1 314 0,1-1 0,5-56 0,4-60 0,-8 98 0,1 2 0,14-104 0,4-62 0,-10 48 0,23-181 0,5 99 0,-6 49 0,-19 101 0,1 4 0,12-145 0,-25 220 0,1-1 0,1 1 0,0 1 0,13-48 0,-11 47 0,0-1 0,-1 0 0,7-63 0,81-726 0,-79 744 0,0 2 0,2 1 0,41-129 0,-56 201 0,138-396 0,-54 163 0,0 27 0,20-148 0,-99 332 0,4-11 0,0 1 0,1 2 0,2 0 0,-1 2 0,1 1 0,18-28 0,-29 53 0,1 0 0,0 0 0,0 0 0,1 2 0,0 0 0,-1 0 0,1 0 0,-1 2 0,1-1 0,0 1 0,-1 1 0,1 0 0,0 0 0,-1 1 0,2 0 0,-1 1 0,0 0 0,-1 1 0,1 0 0,-1 0 0,1 1 0,-1 1 0,1 0 0,-1 0 0,1 2 0,6 8 0,4 8 0,0 3 0,1 0 0,-2 3 0,0 0 0,17 46 0,14 44 0,-31-75 0,3 0 0,0-1 0,0-3 0,2-2 0,0 0 0,41 57 0,-24-47 0,-1 5 0,0 4 0,-1 4 0,-3 2 0,1 3 0,-2 2 0,-3 4 0,0 3 0,43 155 0,-13 21 0,-38-163 0,39 141 0,160 513 0,-202-672 0,-1 0 0,-1 2 0,-2 1 0,-1 3 0,8 89 0,-5-42 0,103 677 0,-75-533 0,-8-37 0,-13-77 0,2-2 0,5-3 0,34 140 0,-41-214 0,2-2 0,36 85 0,28 80 0,-29-46 0,-3 4 0,-3 7 0,41 224 0,-54-218 0,27 153 0,-50-239 0,-3 2 0,-1 2 0,5 170 0,1 24 0,45 796 0,-55-963 0,28 367 0,-32-461 0,1 0 0,2-1 0,12 63 0,-8-48 0,7 80 0,-11-76 0,10 128 0,-11-126 59,1-3-1,15 96 1,-2-19-1600,-14-98-5285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0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160 0 24575,'1'87'0,"-2"97"0,-16-21 0,10-102 0,-5 122 0,10-153 0,-9 52 0,8-67 0,-13 50 0,8-27 0,-3 51 0,8 217 0,4-164 0,0-118 0,0-13 0,-1-1 0,0 1 0,-1 0 0,0 0 0,-5 15 0,5-23 0,-8 26 0,-9 42 0,9-22 0,-2 87 0,3-34 0,1-27 0,5 85-649,2-142-67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2:50:4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7189 24575,'0'-11'0,"1"0"0,0-1 0,1 1 0,0 0 0,0 1 0,1-1 0,0 1 0,0-1 0,1 1 0,5-13 0,-4 12 0,0-1 0,-1-1 0,-1 2 0,1 0 0,-1-2 0,3-24 0,-2 9 0,1 0 0,1 1 0,1-1 0,0 2 0,1-1 0,11-23 0,-5 11 0,17-65 0,-2 12 0,-22 72 0,0-1 0,-1 0 0,6-27 0,59-258 0,-69 297 0,58-200 0,-19 26 0,23-1 0,-34 101 0,26-97 0,-25 88 0,-23 74 0,-1 0 0,-1-1 0,0-1 0,3-18 0,-3 15 0,-1 3 0,2-1 0,-1 0 0,2 3 0,11-24 0,-9 20 0,0-3 0,14-44 0,28-93 0,-33 108 0,22-83 0,0-27 0,6 4 0,86-218 0,-120 344 0,87-236 0,-86 226 0,26-71 0,-9 31 0,-27 69 0,1 0 0,0 1 0,1-1 0,0 2 0,0 0 0,1 0 0,0 0 0,0 0 0,1 2 0,16-18 0,21-23 0,-37 42 0,-1-1 0,1 3 0,0-2 0,1 2 0,0 0 0,0 2 0,17-12 0,2 3 0,-1 4 0,1 0 0,1 2 0,-1 1 0,1 3 0,29 1 0,-39 2 0,-1 0 0,30-9 0,-40 8 0,1 0 0,0-1 0,-1 3 0,1-1 0,0 2 0,0-2 0,0 4 0,0-2 0,0 2 0,-1-1 0,1 3 0,0-1 0,-1 0 0,1 0 0,-1 2 0,10 8 0,265 224 0,-231-197 0,-38-30 0,0 1 0,0 0 0,0 2 0,17 20 0,89 118 0,-37-51 0,128 201 0,-175-231 0,-2 3 0,42 116 0,-47-113 0,0 7 0,-16-46 0,27 62 0,5-2 0,-29-58 0,2-1 0,0-3 0,1-1 0,24 33 0,41 69 0,-78-125 0,0 0 0,-1 1 0,0-1 0,0 0 0,6 25 0,19 42 0,-11-39 0,-1 1 0,19 57 0,-18-45 0,23 49 0,48 117 0,7 14 0,-68-170 0,28 83 0,8 19 0,-55-140 0,21 44 0,1 0 0,49 76 0,-58-108 0,-11-16 0,0-3 0,0 1 0,2-2 0,16 20 0,13 6 0,-25-22 0,1-3 0,0 1 0,1-2 0,26 15 0,-1 0 0,13 5 0,-8-10 0,-40-20 0,0 0 0,0-1 0,1 0 0,-1 0 0,14 0 0,156 27 0,-121-17 0,-39-10 0,-1 0 0,27-1 0,-28-2 0,-3 0 0,0-2 0,-1 0 0,1 0 0,0-2 0,0-1 0,-1 0 0,1-2 0,-1-2 0,1 1 0,-1-1 0,21-17 0,67-60 0,-62 53 0,0-3 0,-1-2 0,-2-1 0,0-3 0,44-66 0,-18 11 0,49-83 0,-87 134 0,2-3 0,38-86 0,-48 88 0,-1-2 0,15-68 0,-25 95 0,11-37 0,42-101 0,8-20 0,-42 105 0,45-97 0,-38 97 0,28-86 0,1-5 0,-40 114 0,-2-2 0,25-95 0,-23 67 0,30-80 0,20-75 0,-54 175 0,40-105 0,-41 123 0,-3 6 0,-1 1 0,-2-3 0,12-57 0,-17 74 0,1 1 0,0-1 0,10-23 0,8-28 0,87-320 0,-11 69 0,-78 244 0,-10 35 0,2-1 0,20-48 0,96-258 0,-49 145 0,-75 190 0,-1-2 0,-1 0 0,0 0 0,5-35 0,10-41 0,5 2 0,-11 40 0,30-86 0,49-115 0,-77 205 0,-11 33 0,1 1 0,0-1 0,1-1 0,0 3 0,0 0 0,13-21 0,33-62 0,-43 79 0,0-1 0,0 2 0,1-2 0,0 3 0,24-29 0,46-67 0,-3 12 0,-56 66 0,2 4 0,0 0 0,1 3 0,1 0 0,0 2 0,2 3 0,44-31 0,-52 41 0,-1-2 0,0 0 0,20-21 0,-27 22 0,0 1 0,1 0 0,0 3 0,1-2 0,0 2 0,-1 1 0,2 1 0,20-7 0,110-18 0,-85 18 0,-42 7 0,-1 2 0,1 1 0,-1 2 0,1-1 0,-1 2 0,32 5 0,5 6 0,-33-8 0,-1 2 0,28 10 0,-41-12 0,0 0 0,0 1 0,-1-1 0,1 2 0,-1 0 0,1-1 0,-1 1 0,0 0 0,0 2 0,-1-1 0,8 12 0,18 39 0,0-2 0,60 89 0,-73-118 0,0 1 0,-2 1 0,0-1 0,-1 4 0,-2 0 0,0 0 0,11 38 0,-16-49 0,0-1 0,2-1 0,0 0 0,0 0 0,12 16 0,31 60 0,-28-41 0,35 59 0,-15-31 0,32 86 0,-32-65 0,56 180 0,-66-179 0,2-7 0,50 100 0,-20-47 0,-48-102 0,-13-34 0,0 2 0,1-2 0,12 24 0,2 0 0,-2 0 0,-2 4 0,22 61 0,10 27 0,-33-95 0,71 185 0,-70-167 0,21 58 0,51 91 0,-57-118 0,5 9 0,52 99 0,-23-45 0,91 141 0,-9 27 0,-131-277 0,-11-25 0,0-1 0,0 0 0,1-1 0,0 1 0,10 12 0,-1 0 0,-1-1 0,0 1 0,19 47 0,1-2 0,71 167 0,-15-30 0,-54-120 0,-29-64 0,2 0 0,0 0 0,18 29 0,-23-44 0,0-1 0,0 2 0,0-2 0,1-1 0,0 1 0,0 0 0,0-2 0,0 1 0,0-1 0,0 0 0,0 0 0,1-1 0,-1 0 0,12 2 0,1 0 0,1-1 0,-1-3 0,1 2 0,0-4 0,-1 0 0,33-9 0,-43 5 0,-1-1 0,0 1 0,0-1 0,-1-1 0,1 0 0,-1 0 0,9-17 0,13-15 0,143-195 0,-88 109 0,-63 95 0,0-1 0,-1-2 0,29-69 0,-27 58 0,41-72 0,9 12 0,-40 63 0,-1-2 0,32-66 0,1-34 0,-46 100 0,2 1 0,1 0 0,1 1 0,1 3 0,29-40 0,48-28 0,-83 93 0,0-1 0,0 4 0,27-17 0,32-22 0,90-76 0,-147 116 0,-1 0 0,1 4 0,0-1 0,0 1 0,0 1 0,1 3 0,29-1 0,-38 1 0,232-22 0,-14 16 0,-140 10 0,-72 1 0,-1 0 0,1 0 0,-1 2 0,0 2 0,0-1 0,0 2 0,-1 2 0,24 19 0,48 26 0,-54-37 0,-1 3 0,-1 2 0,0 3 0,-1-1 0,-1 3 0,-1 3 0,-1 0 0,43 67 0,-46-62 0,13 19 0,46 57 0,-16 0 0,74 118 0,-93-148 0,48 100 0,-42-98 0,-31-53 0,33 64 0,-24-38 0,1-3 0,74 91 0,62 51 0,-70-86 0,-7-17 0,-62-66 0,-2 1 0,0 1 0,26 39 0,-35-45 0,1-1 0,0 0 0,1-3 0,25 18 0,18 18 0,28 38 0,68 62 0,-101-101 0,37 28 0,22 4 0,-10-5 0,205 110 0,-179-126 0,41 19 0,278 81 0,-372-143 0,-36-9 0,0-2 0,81 3 0,24 1 0,0 0 0,45 6 0,-181-20 0,125 11 0,-93-11 0,0 4 0,81 21 0,-73-13 0,-1-3 0,1-4 0,1-4 0,63-7 0,2 0 0,220 29 0,-245-14 0,144-10 0,-95-3 0,963 3 0,-1082-2 0,45-12 0,23-3 0,13 21 0,78-6 0,-111-13 0,-43 9 0,53-4 0,1024 12 0,-1022-17 0,-12 1 0,-59 12 25,0-1 0,0 0 0,0-2 0,23-13 0,-24 11-323,1 1 0,0 1 0,0 0 0,19-3 0,-16 8-6528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09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1999 24575,'587'0'0,"-567"1"0,37 7 0,-2-2 0,-45-4 0,3-1 0,22-1 0,-31 0 0,0-1 0,-1 1 0,1-1 0,0 0 0,-1 0 0,1 0 0,0 0 0,0-1 0,-1 1 0,5-3 0,-3 0 0,1 1 0,-1 1 0,2-1 0,-1 1 0,0 0 0,0 0 0,1 0 0,9 0 0,-13 1 0,0 1 0,-1-1 0,1 0 0,-1 0 0,1 0 0,-1 0 0,1-1 0,-1 1 0,0 0 0,0-1 0,1 1 0,-1-1 0,-1 0 0,1 1 0,0-2 0,-1 1 0,1 1 0,0-2 0,-1 1 0,1 0 0,-1 0 0,0-1 0,-1 1 0,1 0 0,1-4 0,-1-1 0,1 0 0,-1 1 0,-1-2 0,1 2 0,-1-2 0,-1 2 0,1-1 0,-3-9 0,-27-89 26,8 29-163,-22-132-426,22 94 570,17 98 88,0 1-1,0 0 1,-2 0 0,-13-25 0,-8-14 98,16 25-193,-17-58 0,-27-103 0,9 38 0,22 33 0,9 37 0,12 65 0,0 0 0,-8-18 0,9 30 0,0-1 0,0 0 0,1 1 0,-2-1 0,0 1 0,0 0 0,0 0 0,-1 1 0,-7-8 0,6 7 0,0 0 0,0-1 0,1 0 0,0 0 0,0-1 0,0 1 0,1-1 0,-5-10 0,-2-8 0,-9-30 0,11 26 0,-42-100 0,21 52-1365,18 37-5461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0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49 24575,'128'-3'0,"-95"0"0,61-13 0,-59 8 0,1 1 0,0 2 0,-1 1 0,2 1 0,67 4 0,-97 0 0,242 14 0,-194-15-682,82 9-1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09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709 1778 24575,'-65'-153'0,"48"109"0,8 24 0,-2 0 0,0 0 0,-20-24 0,-12-22 0,32 46 0,-4-9 0,-2 1 0,-28-35 0,32 48 0,2-1 0,1 0 0,-11-21 0,-17-54 0,34 78 0,4 11 0,-1-1 0,1 1 0,-2-1 0,2 1 0,-1-1 0,0 1 0,-1-1 0,1 1 0,-1 0 0,-2-3 0,4 5 0,0 0 0,0 0 0,0-1 0,0 1 0,0 0 0,0 0 0,0 0 0,0 0 0,-1 0 0,1 0 0,0 0 0,0 0 0,0 0 0,0 0 0,0 0 0,0 0 0,0 0 0,0 0 0,-1 0 0,1 0 0,0 0 0,0 0 0,0 0 0,-1 0 0,1 0 0,0 0 0,0 0 0,0 0 0,0 0 0,0 0 0,0 0 0,0 1 0,0-1 0,0 0 0,0 0 0,0 0 0,-1 0 0,1 0 0,0 1 0,0-1 0,0 0 0,0 0 0,0 0 0,0 0 0,0 0 0,0 0 0,0 0 0,0 0 0,0 0 0,0 1 0,0-1 0,0 0 0,0 0 0,0 0 0,0 0 0,0 0 0,-1 7 0,-1 1 0,1-2 0,1 2 0,-1-1 0,2 15 0,1-2 0,-1 36 0,14 96 0,7 24 0,-14-93 0,0-15 0,-1-20 0,-1-18 0,-6-29 0,0-1 0,0 1 0,0 0 0,0-1 0,1 1 0,-1 0 0,0-1 0,-1 1 0,1 0 0,0-1 0,0 1 0,0 0 0,0 0 0,0-1 0,-1 1 0,1 0 0,-1-1 0,1 1 0,0-1 0,-1 2 0,0-2 0,0 0 0,0 0 0,1 0 0,-1 0 0,1 0 0,-1 0 0,1 0 0,-1 0 0,0 0 0,0 0 0,1 0 0,-1-1 0,1 1 0,-1 0 0,1 0 0,-1 0 0,1-1 0,-1 1 0,0 0 0,1-1 0,-1 1 0,1 0 0,0-1 0,-1 1 0,1-1 0,0 1 0,-1-1 0,-8-8 0,0-1 0,0-1 0,1 1 0,-9-17 0,13 21 0,-20-31 0,2-1 0,2-1 0,3-1 0,0 0 0,3 0 0,-11-50 0,23 78 0,-8-36 0,2 1 0,-1-62 0,9 75 0,2-67 0,1 84 0,1 9 0,-4 8 0,0 0 0,0 0 0,1 0 0,-1 0 0,0 0 0,0 0 0,0 0 0,1 0 0,-1 0 0,0 0 0,0 0 0,0 0 0,0 0 0,1 0 0,-1 0 0,0 1 0,1-1 0,-1 0 0,0 0 0,0 0 0,0 0 0,0 0 0,1 0 0,-1 0 0,0 0 0,0 1 0,0-1 0,0 0 0,0 0 0,0 0 0,1 0 0,-1 0 0,0 1 0,0-1 0,0 0 0,3 4 0,-2 0 0,1 0 0,0-1 0,0 2 0,-1-1 0,0-1 0,1 8 0,4 31 0,-6-37 0,3 50 0,-4 68 0,-8-53 0,0 9 0,9-69 0,-1-1 0,0 1 0,-1 0 0,1 0 0,-2 0 0,0-1 0,-8 19 0,-46 74 0,56-100 0,0-1 0,0 2 0,-1-2 0,1 1 0,0-1 0,0 0 0,-1 1 0,1-1 0,0 0 0,-1 0 0,0 1 0,-2 0 0,4-2 0,-1 1 0,0-1 0,1 0 0,-1 0 0,0 0 0,0 0 0,0 1 0,1-1 0,-1 0 0,0 0 0,0 0 0,0-1 0,1 1 0,-1 0 0,0 0 0,1 0 0,-2 0 0,2-1 0,-1 1 0,1 0 0,-1-1 0,0 1 0,1-1 0,-1 1 0,0 0 0,1-1 0,-1 0 0,1 1 0,-1-1 0,1 0 0,-1 1 0,1-1 0,-2 0 0,0-3 0,-1-1 0,1 1 0,0 0 0,0-1 0,0 1 0,-2-9 0,-3-30 0,6 30 0,-5-32 0,0-84 0,7 112 0,0 0 0,2-1 0,0 1 0,1 1 0,1-1 0,0 0 0,1 1 0,11-19 0,50-90 0,-65 118 0,1-1 0,0 0 0,-1 0 0,0 1 0,0-1 0,-1-11 0,-2-50 0,-1 28 0,2-272 0,1 299 0,1 0 0,0 0 0,1 0 0,8-24 0,2-7 0,7-31 0,-6 24 0,9-64 0,-21 99 0,2 1 0,0-1 0,12-31 0,-14 45 0,0-1 0,-1-1 0,1 1 0,-2 0 0,1 0 0,0 0 0,-1-1 0,0-4 0,0 7 0,0 1 0,-1-1 0,1 1 0,0-1 0,-1 1 0,1 0 0,-1-1 0,1 1 0,-1 0 0,0 0 0,0 0 0,0 0 0,0 0 0,0-1 0,0 1 0,0 0 0,0 0 0,0 0 0,0 0 0,-1 1 0,1-1 0,0 0 0,-1 1 0,1-1 0,0 0 0,-1 1 0,1 0 0,-2-1 0,1 1 0,1-1 0,-1 1 0,0 0 0,0-1 0,0 1 0,1 0 0,-1 0 0,0 0 0,1 0 0,-1 1 0,0-1 0,0 0 0,0 1 0,1-1 0,0 1 0,-1-1 0,-2 2 0,2-1 0,0 1 0,0-1 0,1 0 0,-1 1 0,0 0 0,1-1 0,0 1 0,-1 0 0,1 0 0,0-1 0,-2 5 0,1 1 0,-1 0 0,1 0 0,1 0 0,-1 0 0,1 1 0,1 12 0,2 30 0,3 0 0,16 65 0,-11-77 0,19 49 0,2 1 0,-9-19 0,7 29 0,-17-50 0,1-1 0,23 46 0,-20-63 0,-12-23 0,0-1 0,-1 1 0,0 0 0,0 0 0,-1 0 0,1 1 0,1 8 0,-3-1-1365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0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1070 24575,'1'0'0,"0"0"0,-1 0 0,1 1 0,0-1 0,-1 0 0,1 0 0,0 1 0,0-1 0,-1 1 0,1-1 0,-1 0 0,1 1 0,-1-1 0,1 1 0,0-1 0,-1 1 0,1 0 0,-1 0 0,10 14 0,-8-12 0,11 21 0,13 34 0,-2-4 0,-13-28 0,-4-11 0,0 0 0,13 18 0,5 8 0,-16-25 0,13 16 0,-1-6 0,3-2 0,46 41 0,-67-63 0,5 5 0,0 0 0,0-1 0,0 0 0,1-1 0,0 1 0,17 6 0,-7-3 0,0 0 0,0 1 0,-1 1 0,17 13 0,18 11 0,-27-19 0,-1 1 0,-1 0 0,26 25 0,-47-38 0,1 0 0,-1 0 0,0 1 0,0-1 0,0 1 0,0 0 0,2 7 0,10 36 0,-12-38 0,11 46 0,13 41 0,-21-79 0,1 0 0,1-1 0,13 22 0,-12-24 0,11 31 0,-13-30 0,0 0 0,10 16 0,-16-31 0,6 9 0,12 16 0,-16-22 0,0-1 0,0-1 0,0 1 0,0 0 0,1 0 0,0-1 0,-1 0 0,9 4 0,15 5 0,0-1 0,1-1 0,0-2 0,1 0 0,0-2 0,35 3 0,-60-8 0,0 0 0,0 0 0,1 0 0,-1-1 0,0 1 0,0-1 0,6-1 0,-8 1 0,0 0 0,0 0 0,-1 0 0,1 0 0,0 0 0,-1 0 0,0 0 0,1 0 0,-1 0 0,1-1 0,-1 1 0,0 0 0,0-1 0,0 0 0,1 1 0,-1-1 0,-1 1 0,2-4 0,0-1 0,0 0 0,-1 0 0,1 0 0,-2-1 0,1 1 0,-1 0 0,-1-10 0,-9-46 0,3 23 0,5 28 0,-1 0 0,0 1 0,0-1 0,-1 0 0,-1 1 0,-9-17 0,10 20 0,0-1 0,1 1 0,0-1 0,-3-14 0,3 6 0,-1-24 0,2 19 0,0 2 0,-1-2 0,-2 2 0,0-1 0,-1 1 0,-1 0 0,-2 0 0,1 0 0,-2 2 0,-1-1 0,0 1 0,-25-29 0,-60-66 0,82 94 0,1-2 0,0 0 0,2-1 0,-11-26 0,-12-60 0,9 22 0,19 68 0,-1-3 0,1 1 0,-2 0 0,-1 1 0,-13-22 0,4 8 0,15 26 0,0-1 0,-1 1 0,0 0 0,0 0 0,-9-8 0,-10-8 0,-20-18 0,11 1 0,-45-69 0,5-9 0,44 71 0,-10-18 0,34 55 0,0 0 0,0 0 0,1-1 0,1 1 0,-3-14 0,4 11 0,0 0 0,1 0 0,1 0 0,0 0 0,1 0 0,1 1 0,-1 0 0,8-19 0,2-3 0,-2-1 0,9-53 0,-18 79 0,-1 0 0,0 0 0,-1-1 0,1 1 0,-2 0 0,-2-10 0,-19-47 0,14 41 0,1 1 0,3 8 0,-1 0 0,0 0 0,-17-26 0,23 41 0,0-1 0,0 1 0,0 0 0,-1-1 0,1 1 0,0-1 0,0 1 0,-1 0 0,0-1 0,1 1 0,0 0 0,-1 0 0,1-1 0,0 1 0,-1 0 0,1 0 0,-1-1 0,0 1 0,1 0 0,0 0 0,-1 0 0,1 0 0,-1-1 0,1 1 0,-2 0 0,1 1 0,1-1 0,-1 0 0,1 0 0,0 1 0,-1-1 0,1 0 0,-1 1 0,1-1 0,-1 1 0,1-1 0,-1 1 0,1-1 0,0 1 0,-1-1 0,1 1 0,0-1 0,-1 1 0,-1 6 0,0-2 0,0 2 0,0 5 0,1-9 0,-4 32 0,2 1 0,2 55 0,2-65 0,-2-14 0,0 0 0,0 1 0,-5 12 0,1-2 0,-1-5 0,0 2 0,-1-2 0,-19 35 0,9-20 0,1-2 0,2-5 0,-12 36 0,23-54 0,1 1 0,0-1 0,0 0 0,1 1 0,0 0 0,1-1 0,-1 1 0,4 16 0,5 27 0,-2 1 0,-2 64 0,-3-94 0,-1-8 0,-1 17 0,1-28 0,-1 0 0,0 0 0,1 0 0,-1-1 0,0 1 0,-1-1 0,0 1 0,1-1 0,-5 7 0,5-9 0,0 0 0,1 0 0,-1-1 0,0 1 0,0 0 0,0 0 0,0 0 0,0-1 0,0 1 0,0-1 0,0 1 0,0-1 0,0 1 0,-1 0 0,1-1 0,0 0 0,0 1 0,-1-1 0,1 0 0,-1 0 0,-1 0 0,1 0 0,-1 0 0,1-1 0,0 1 0,-1-1 0,1 0 0,0 0 0,-1 0 0,1 1 0,-2-3 0,-2 0 0,1 0 0,-1-1 0,1 0 0,0 0 0,1-1 0,-1 1 0,-3-6 0,4 5 0,0-1 0,0 1 0,1-1 0,0 0 0,0 0 0,1 0 0,0 0 0,0 0 0,1 0 0,0-1 0,-1 1 0,2-1 0,0 1 0,-1-1 0,2 1 0,-1-1 0,2 1 0,-1 0 0,0-1 0,0 1 0,2 0 0,-1 0 0,1 0 0,-1 0 0,2 0 0,-1 1 0,8-11 0,-2 6 0,0-2 0,-2 1 0,1-1 0,-2-1 0,1 1 0,-2-1 0,0 0 0,0 0 0,-1 0 0,-2-1 0,1 1 0,-1-1 0,-1-25 0,-1 13 0,1-58 0,1 72 0,-1 1 0,2-1 0,-1 1 0,2-1 0,5-12 0,-5 13 0,-1-1 0,1 1 0,1-18 0,4-12 0,17-35 341,0 3-2047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0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210 0 24575,'0'4'0,"0"3"0,2 0 0,-1-1 0,1 1 0,0-1 0,0 1 0,7 11 0,0 2 0,-5-11 0,1 0 0,-1 0 0,2 0 0,11 13 0,30 28 0,-3-4 0,-38-38 0,-1 0 0,0 1 0,0 0 0,-1 0 0,-1 1 0,6 16 0,-2-4 0,-2-7 0,-2 0 0,5 25 0,-7-31 0,-1 0 0,0 0 0,0 0 0,-1 0 0,-3 16 0,3-22 0,0 0 0,0 0 0,0-1 0,0 1 0,-1-1 0,0 1 0,1-1 0,-1 0 0,0 0 0,0 0 0,0 0 0,0 1 0,-1-1 0,1-1 0,-1 1 0,1-1 0,-1 1 0,1-1 0,-1 0 0,0 1 0,0-1 0,0 0 0,-5 1 0,-5 0 0,-1 0 0,0 0 0,-26-1 0,33-1 0,-12-1 0,0 0 0,0-1 0,0 0 0,0-2 0,0 0 0,-19-7 0,10 0 0,15 6 0,1 1 0,-19-5 0,29 9 0,1 0 0,-1 0 0,1-1 0,-1 1 0,1 0 0,0 0 0,-1 0 0,1 0 0,-1 1 0,1-1 0,-1 0 0,1 0 0,0 1 0,0-1 0,-1 1 0,1-1 0,0 1 0,0 0 0,-3 1 0,3-1 0,0 0 0,0 0 0,0 1 0,0-1 0,0 0 0,0 0 0,1 1 0,-1 0 0,0-1 0,1 1 0,0-1 0,-1 0 0,1 1 0,0 1 0,-1 4 0,1-2 0,1 1 0,-1 0 0,1 0 0,0 0 0,0 0 0,4 9 0,-2-10 0,0 1 0,0 0 0,1-1 0,0 0 0,0 0 0,0 1 0,1-2 0,8 8 0,0-1 0,2 0 0,16 8 0,-3-5 0,-20-11 0,-1 1 0,1 0 0,8 7 0,43 39 0,-39-32 0,-16-13 0,0 0 0,0 0 0,-1 1 0,1-1 0,-1 1 0,0-1 0,-1 0 0,0 2 0,3 8 0,0 0 0,12 37 0,-10-29 0,0-1 0,2 0 0,23 43 0,-24-55 0,8 17 0,-15-26 0,0 1 0,0 0 0,-1 0 0,1 0 0,-1 0 0,1-1 0,-1 1 0,0 0 0,0 0 0,0 0 0,0 0 0,0 3 0,0-4 0,0-1 0,-1 1 0,1-1 0,0 1 0,0 0 0,-1-1 0,1 1 0,-1-1 0,1 1 0,0-1 0,-1 1 0,0-1 0,1 0 0,-1 1 0,1-1 0,-1 0 0,1 1 0,-1-1 0,1 0 0,-1 0 0,0 1 0,1-1 0,-1 0 0,0 0 0,1 0 0,-1 0 0,1 0 0,-1 0 0,0 0 0,0 0 0,1 0 0,-2 0 0,-2-1 0,-1 1 0,1-1 0,-8-2 0,11 3 0,-8-3 0,1 0 0,0 0 0,-1-1 0,1 0 0,1 0 0,-1-1 0,1 0 0,-14-11 0,5 2 0,10 9 0,-1-1 0,1 0 0,0-1 0,0 1 0,-7-12 0,-5-11 0,-36-71 0,47 85 0,2 4 0,0 1 0,-1-1 0,0 1 0,-13-16 0,-17-22 0,36 48 0,0-1 0,-1 1 0,1-1 0,-1 1 0,1-1 0,-1 1 0,1 0 0,-1-1 0,0 1 0,1 0 0,-1-1 0,0 1 0,1 0 0,-1 0 0,1 0 0,0 0 0,0 0 0,0 0 0,-1 0 0,1 0 0,0 0 0,-1 0 0,1 0 0,0 0 0,0 0 0,0 0 0,-1 0 0,1 0 0,0 0 0,0 0 0,0 0 0,0 0 0,-1 1 0,1-1 0,0 0 0,0 0 0,0 0 0,0 0 0,-1 1 0,1-1 0,0 1 0,-1 0 0,1 0 0,-1-1 0,1 1 0,0 0 0,0 0 0,0 0 0,-1 0 0,1 0 0,0 0 0,0 0 0,1 0 0,-1-1 0,0 3 0,5 13 0,0 0 0,2 0 0,10 20 0,-4-10 0,-2-3 0,1 1 0,2-1 0,0 0 0,32 36 0,-18-29 0,2-2 0,2 0 0,36 24 0,-23-22 0,94 47 0,-108-63 0,36 19 0,-58-27 0,1 0 0,-1 0 0,0 1 0,12 12 0,-17-14 0,0 0 0,0-1 0,-1 2 0,0-1 0,0 1 0,0-1 0,-1 1 0,0 0 0,2 7 0,0 5 0,2 33 0,-4 49 0,2 23 0,-3-117 0,0-1 0,1 1 0,-1-1 0,1 0 0,0 0 0,1 0 0,-1 0 0,1 0 0,0 0 0,0-1 0,1 1 0,0-1 0,6 6 0,25 30-1365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1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33 1540 24575,'0'-3'0,"1"-1"0,-1 1 0,2 0 0,-1 0 0,0 0 0,1 0 0,-1 0 0,4-5 0,0-2 0,2-3 0,-1 0 0,-1-1 0,0 0 0,-2 0 0,1 0 0,-1 0 0,1-27 0,-4 26 0,1 1 0,0 0 0,2 0 0,-1 0 0,2 0 0,1 1 0,5-15 0,176-340 0,-136 259 0,-40 85 0,-2 0 0,9-42 0,15-112 0,-29 167 0,1 0 0,-1 1 0,2-1 0,6-10 0,-6 11 0,1-1 0,-2 0 0,7-23 0,-2-13 0,5-25 0,12-31 0,-25 100 0,0 0 0,0-1 0,-1 1 0,0-5 0,0 8 0,0 0 0,0-1 0,0 0 0,0 1 0,0 0 0,0 0 0,0-1 0,0 1 0,0 0 0,0-1 0,0 1 0,0 0 0,0 0 0,-1-1 0,1 1 0,0 0 0,0 0 0,0-1 0,-1 1 0,1 0 0,0 0 0,-1-1 0,0 1 0,1 0 0,0 0 0,-1 0 0,1 0 0,-1 0 0,1 1 0,-1-1 0,1 0 0,-1 0 0,1 0 0,-1 0 0,1 1 0,0-1 0,-1 0 0,1 0 0,0 1 0,-1-1 0,1 0 0,0 0 0,-1 1 0,0-1 0,-6 8 0,0-1 0,0 1 0,1 0 0,-1-1 0,2 2 0,-1 0 0,1-1 0,-4 11 0,-3 13 0,-9 33 0,21-64 0,-4 17 0,2-1 0,-1 1 0,2 1 0,1 20 0,-2 30 0,1-63 0,0-1 0,0 0 0,0 1 0,-1-1 0,0 1 0,0-1 0,0-1 0,-6 9 0,2-5 0,1-1 0,-1 0 0,-1 0 0,-10 9 0,10-10 0,3-2 0,0 0 0,-9 6 0,13-10 0,-1 1 0,1-1 0,0 0 0,-1 1 0,0-1 0,1 0 0,-1 1 0,1-1 0,-1 0 0,1 0 0,-1 0 0,1 0 0,-1 1 0,0-1 0,1 0 0,-1 0 0,1 0 0,-1 0 0,1 0 0,-1 0 0,0 0 0,0 0 0,1 0 0,-1-1 0,1 1 0,-1 0 0,1 0 0,-1 0 0,1-1 0,-1 1 0,0 0 0,1 0 0,0-1 0,-2 0 0,1-1 0,-1 0 0,1-1 0,0 1 0,-1 0 0,1-1 0,0 0 0,0 1 0,1-1 0,-1 1 0,0-1 0,1 0 0,-1-4 0,1-6 0,3-18 0,-2 18 0,36-228 0,-36 236 0,0-1 0,0 1 0,1 0 0,0 0 0,1-1 0,-1 1 0,1 1 0,-1-1 0,2 0 0,-1 1 0,7-8 0,29-31 0,-23 24 0,36-32 0,-35 38 0,-1 1 0,32-18 0,-47 30 0,0-1 0,0 1 0,-1 0 0,1-1 0,0 1 0,0 0 0,0-1 0,0 1 0,0 0 0,-1 0 0,1 0 0,0 0 0,0-1 0,0 1 0,0 0 0,1 1 0,-2-1 0,0 0 0,1 0 0,0 0 0,-1 1 0,0-1 0,0 0 0,1 0 0,-1 1 0,0-1 0,0 0 0,1 0 0,-1 1 0,0-1 0,0 0 0,0 1 0,1-1 0,-1 0 0,0 1 0,0-1 0,0 0 0,0 1 0,0-1 0,0 1 0,0-1 0,0 4 0,0 0 0,0 0 0,0 0 0,-1 0 0,-1 4 0,2-4 0,-7 30 0,-3 68 0,10 36 0,2-56 0,-1-61 0,1-1 0,1 0 0,1 0 0,7 21 0,5 20 0,18 60 0,-23-87 0,24 48 0,6 17 0,-38-92 0,1 1 0,0-1 0,5 7 0,2 3 0,40 61 0,-3-4 0,-39-58 0,-1 0 0,11 30 0,-4-2 0,42 78 0,-57-120 0,6 8 0,-1 0 0,6 17 0,-10-24 0,0 0 0,-1 0 0,1-1 0,0 1 0,-1 0 0,0 0 0,0-1 0,0 1 0,-1 0 0,1 0 0,-1-1 0,1 1 0,-1-1 0,0 1 0,0 0 0,-2 2 0,0-1 0,0 1 0,-1-1 0,0-1 0,0 1 0,1 0 0,-2-1 0,1 0 0,-1 1 0,0-1 0,0-1 0,0 1 0,0-1 0,0 0 0,-1 0 0,-7 2 0,0-1 0,-1-1 0,0 1 0,0-1 0,0-1 0,-17-1 0,7-2 0,0-1 0,-38-10 0,35 7 0,-41-4 0,-120 8 0,109 3 0,53-1 0,3-1 0,1 2 0,-44 5 0,-101 21 0,161-26 0,7 0 0,10-1 0,-10 0 0,228-1 0,-177-4 0,91-20 0,-89 15 0,-19 5 0,-1 2 0,59 0 0,-26 3 0,-59-1 0,1 1 0,-1-1 0,12-3 0,-18 4 0,0-1 0,0 1 0,1-1 0,-1 0 0,0 0 0,0 0 0,0 0 0,0 0 0,-1-1 0,2 1 0,-2-1 0,1 1 0,0-1 0,-1 1 0,0-1 0,3-2 0,-2 0 0,0 0 0,-1 0 0,1 0 0,-1 0 0,0 0 0,0 1 0,-1-2 0,1 1 0,-1 0 0,0 0 0,0 0 0,0 0 0,-1-1 0,0 2 0,1-1 0,-1-1 0,0 2 0,-1-1 0,0 0 0,1 0 0,-1 0 0,0 1 0,-1-1 0,1 1 0,-5-5 0,-28-23 0,12 11 0,14 13 0,1 1 0,-2-1 0,1 2 0,-18-8 0,-6-5 0,27 14 0,-1 1 0,1-2 0,0 0 0,1 1 0,-1-2 0,0 1 0,1-1 0,1 1 0,0-1 0,-1 0 0,1 0 0,1-1 0,-1 1 0,2-1 0,-1 0 0,1 0 0,-1 0 0,2 0 0,0 0 0,-2-14 0,3-1 0,2 0 0,5-32 0,1-22 0,-8 73 0,0 0 0,0 0 0,0 0 0,-1 0 0,0 0 0,0 1 0,-1-6 0,2 7 0,-1 1 0,1-1 0,-1 1 0,1-1 0,0 1 0,-1-1 0,1 1 0,0-1 0,-1 1 0,1-1 0,-1 1 0,1 0 0,0-1 0,-1 1 0,0 0 0,1-1 0,-1 1 0,0 0 0,1 0 0,-1-1 0,1 1 0,-1-1 0,0 1 0,1 0 0,-1 0 0,0 0 0,1 0 0,-1 0 0,0 0 0,1 0 0,-1 0 0,0 0 0,1 0 0,-1 1 0,1-1 0,-1 0 0,0 1 0,0-1 0,1 0 0,-1 1 0,1-1 0,-1 1 0,-4 2 0,0 0 0,0 0 0,1 2 0,0-2 0,-1 1 0,1 1 0,1-1 0,-5 7 0,-23 41 0,21-32 0,1 0 0,1 1 0,1-1 0,1 1 0,1 0 0,0 1 0,2-1 0,-1 38 0,4-43 0,3 60 0,-3-74 0,0 1 0,0-1 0,1 0 0,-1 0 0,1 0 0,0-1 0,-1 2 0,1-1 0,0 0 0,0-1 0,0 1 0,0 0 0,1-1 0,-1 2 0,0-2 0,1 1 0,-1-1 0,1 0 0,0 1 0,-1-1 0,1 0 0,0 0 0,0 0 0,0 1 0,0-1 0,0-1 0,0 1 0,0 0 0,0-1 0,0 1 0,1-1 0,-1 0 0,4 1 0,7-1 0,0 0 0,1-1 0,-1 0 0,1-1 0,13-3 0,7-1 0,-20 3 0,-38 0 0,-58 4 0,-86-4 0,159 2 0,0 0 0,0 0 0,0-1 0,0 0 0,0-1 0,1 0 0,-1 0 0,1 0 0,-9-6 0,14 7 0,-3-2 0,0 1 0,0-1 0,0 2 0,0-1 0,0 0 0,-1 1 0,-9-2 0,16 4 0,0 0 0,0 0 0,0 0 0,-1 0 0,1 0 0,0 0 0,0 0 0,0 0 0,0 0 0,0 0 0,0 0 0,0 0 0,0 0 0,0 0 0,0 0 0,0 0 0,-1 0 0,1 0 0,0 0 0,0 0 0,0 0 0,0 0 0,0 0 0,0 0 0,0 0 0,0 0 0,0 0 0,0 0 0,0 0 0,0 0 0,0 0 0,0 0 0,0 0 0,-1 0 0,1 0 0,0 0 0,0 1 0,0-1 0,0 0 0,0 0 0,0 0 0,0 0 0,0 0 0,0 0 0,3 3 0,6 4 0,4-1 0,0 1 0,0-2 0,1 0 0,-1-1 0,22 4 0,27 9 0,-9-1 0,-25-8 0,30 13 0,-44-15 0,1 0 0,1-1 0,0-1 0,27 5 0,-16-7 0,0 0 0,29-2 0,-15-1 0,112 1 0,-49 16 0,-31-2 0,-45-12 0,-19-2 0,0 1 0,13 3 0,-19-4 69,-3 0-108,0 1 0,1-1 1,-1 0-1,0 0 0,1 0 0,-1 1 1,0-1-1,1 0 0,0 0 0,-1 0 1,0 0-1,1 0 0,-1 0 0,1 0 0,-1 0 1,0 0-1,1 0 0,-1 0 0,1 0 1,-1 0-1,1 0 0,-1 0 0,1-1 1,-1 1-1,0 0 0,1 0 0,-1 0 1,0-1-1,1 1 0,-1 0 0,1 0 1,-1-1-1,0 1 0,0 0 0,1 0 1,-1-2-1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13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13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1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13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2:51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4438 24575,'0'-7'0,"1"0"0,0 0 0,1 0 0,0 0 0,0 1 0,1-1 0,0 1 0,0-1 0,1 1 0,5-8 0,-4 7 0,0 0 0,-1-1 0,-1 1 0,1 0 0,-1-1 0,3-15 0,-2 6 0,1 0 0,1 0 0,1 0 0,0 1 0,1-1 0,11-14 0,-5 7 0,17-40 0,-2 7 0,-22 45 0,0-1 0,-1 0 0,6-17 0,59-159 0,-69 184 0,58-124 0,-19 16 0,23-1 0,-34 63 0,26-60 0,-25 54 0,-23 46 0,-1 0 0,-1-1 0,0 0 0,3-12 0,-3 10 0,-1 2 0,2-1 0,-1 0 0,2 2 0,11-15 0,-9 12 0,0-1 0,14-28 0,28-57 0,-33 67 0,22-52 0,0-16 0,6 2 0,86-134 0,-120 212 0,87-146 0,-86 140 0,26-44 0,-9 19 0,-27 43 0,1 0 0,0 0 0,1 0 0,0 1 0,0 0 0,1 0 0,0 0 0,0 0 0,1 1 0,16-11 0,21-14 0,-37 26 0,-1-1 0,1 2 0,0-1 0,1 1 0,0 0 0,0 1 0,17-7 0,2 2 0,-1 2 0,1 0 0,1 2 0,-1 0 0,1 2 0,29 0 0,-39 2 0,-1 0 0,30-6 0,-40 5 0,1 0 0,0 0 0,-1 1 0,1 0 0,0 1 0,0-1 0,0 2 0,0-1 0,0 1 0,-1 0 0,1 1 0,0 0 0,-1 0 0,1 0 0,-1 1 0,10 5 0,265 138 0,-231-121 0,-38-19 0,0 1 0,0 0 0,0 1 0,17 12 0,89 73 0,-37-31 0,128 124 0,-175-143 0,-2 2 0,42 72 0,-47-70 0,0 4 0,-16-28 0,27 38 0,5-1 0,-29-36 0,2-1 0,0-1 0,1-1 0,24 20 0,41 43 0,-78-77 0,0 0 0,-1 0 0,0 0 0,0 0 0,6 15 0,19 26 0,-11-24 0,-1 1 0,19 35 0,-18-28 0,23 30 0,48 73 0,7 8 0,-68-105 0,28 52 0,8 11 0,-55-86 0,21 27 0,1 0 0,49 47 0,-58-67 0,-11-10 0,0-1 0,0 0 0,2-1 0,16 12 0,13 4 0,-25-14 0,1-1 0,0 0 0,1-1 0,26 9 0,-1 0 0,13 3 0,-8-6 0,-40-12 0,0 0 0,0-1 0,1 0 0,-1 0 0,14 0 0,156 17 0,-121-11 0,-39-6 0,-1 0 0,27 0 0,-28-2 0,-3 0 0,0-1 0,-1 0 0,1 0 0,0-1 0,0-1 0,-1 0 0,1-1 0,-1-1 0,1 0 0,-1 0 0,21-11 0,67-37 0,-62 33 0,0-2 0,-1-1 0,-2-1 0,0-2 0,44-40 0,-18 6 0,49-51 0,-87 83 0,2-2 0,38-53 0,-48 54 0,-1-1 0,15-42 0,-25 59 0,11-23 0,42-63 0,8-12 0,-42 65 0,45-60 0,-38 60 0,28-53 0,1-3 0,-40 70 0,-2-1 0,25-59 0,-23 42 0,30-50 0,20-46 0,-54 108 0,40-65 0,-41 76 0,-3 4 0,-1 0 0,-2-1 0,12-36 0,-17 46 0,1 1 0,0-1 0,10-14 0,8-18 0,87-197 0,-11 43 0,-78 150 0,-10 22 0,2-1 0,20-29 0,96-160 0,-49 90 0,-75 117 0,-1-1 0,-1 0 0,0 0 0,5-22 0,10-25 0,5 1 0,-11 25 0,30-53 0,49-71 0,-77 126 0,-11 21 0,1 0 0,0 0 0,1-1 0,0 2 0,0 0 0,13-13 0,33-38 0,-43 48 0,0 0 0,0 1 0,1-1 0,0 2 0,24-18 0,46-42 0,-3 8 0,-56 41 0,2 2 0,0 0 0,1 2 0,1 0 0,0 1 0,2 2 0,44-19 0,-52 25 0,-1-1 0,0 0 0,20-13 0,-27 14 0,0 0 0,1 0 0,0 2 0,1-1 0,0 1 0,-1 1 0,2 0 0,20-4 0,110-11 0,-85 11 0,-42 4 0,-1 2 0,1 0 0,-1 1 0,1 0 0,-1 1 0,32 3 0,5 4 0,-33-5 0,-1 1 0,28 6 0,-41-7 0,0 0 0,0 0 0,-1 0 0,1 1 0,-1 0 0,1 0 0,-1 0 0,0 0 0,0 1 0,-1 0 0,8 7 0,18 24 0,0-1 0,60 55 0,-73-73 0,0 1 0,-2 0 0,0 0 0,-1 2 0,-2 0 0,0 0 0,11 24 0,-16-31 0,0 0 0,2-1 0,0 0 0,0 0 0,12 10 0,31 37 0,-28-25 0,35 36 0,-15-19 0,32 53 0,-32-40 0,56 111 0,-66-110 0,2-5 0,50 62 0,-20-29 0,-48-63 0,-13-21 0,0 1 0,1-1 0,12 15 0,2 0 0,-2 0 0,-2 2 0,22 38 0,10 17 0,-33-59 0,71 114 0,-70-103 0,21 36 0,51 56 0,-57-73 0,5 6 0,52 61 0,-23-28 0,91 87 0,-9 17 0,-131-171 0,-11-16 0,0 0 0,0 0 0,1-1 0,0 1 0,10 7 0,-1 0 0,-1 0 0,0 0 0,19 29 0,1-1 0,71 103 0,-15-18 0,-54-75 0,-29-39 0,2 0 0,0 0 0,18 18 0,-23-27 0,0-1 0,0 1 0,0-1 0,1 0 0,0 0 0,0 0 0,0-1 0,0 0 0,0 0 0,0 0 0,0 0 0,1-1 0,-1 0 0,12 2 0,1-1 0,1 0 0,-1-2 0,1 1 0,0-2 0,-1 0 0,33-6 0,-43 3 0,-1 0 0,0 0 0,0 0 0,-1-1 0,1 0 0,-1 0 0,9-10 0,13-10 0,143-120 0,-88 67 0,-63 59 0,0-1 0,-1-1 0,29-42 0,-27 35 0,41-44 0,9 7 0,-40 39 0,-1-1 0,32-41 0,1-21 0,-46 62 0,2 0 0,1 1 0,1 0 0,1 2 0,29-25 0,48-17 0,-83 57 0,0 0 0,0 2 0,27-10 0,32-14 0,90-47 0,-147 72 0,-1 0 0,1 2 0,0 0 0,0 0 0,0 1 0,1 2 0,29-1 0,-38 1 0,232-14 0,-14 10 0,-140 6 0,-72 1 0,-1 0 0,1 0 0,-1 1 0,0 1 0,0 0 0,0 1 0,-1 1 0,24 12 0,48 16 0,-54-23 0,-1 2 0,-1 1 0,0 2 0,-1 0 0,-1 1 0,-1 2 0,-1 0 0,43 42 0,-46-39 0,13 12 0,46 35 0,-16 0 0,74 73 0,-93-91 0,48 61 0,-42-60 0,-31-33 0,33 40 0,-24-24 0,1-2 0,74 57 0,62 31 0,-70-53 0,-7-11 0,-62-40 0,-2 0 0,0 1 0,26 24 0,-35-28 0,1 0 0,0-1 0,1-1 0,25 11 0,18 11 0,28 23 0,68 39 0,-101-63 0,37 18 0,22 2 0,-10-3 0,205 68 0,-179-78 0,41 12 0,278 50 0,-372-89 0,-36-5 0,0-1 0,81 2 0,24 0 0,0 0 0,45 4 0,-181-12 0,125 6 0,-93-6 0,0 2 0,81 13 0,-73-8 0,-1-2 0,1-2 0,1-3 0,63-4 0,2 0 0,220 18 0,-245-9 0,144-6 0,-95-2 0,963 2 0,-1082-1 0,45-8 0,23-1 0,13 12 0,78-3 0,-111-8 0,-43 5 0,53-2 0,1024 7 0,-1022-10 0,-12 0 0,-59 8 25,0-1 0,0 0 0,0-1 0,23-8 0,-24 7-323,1 0 0,0 1 0,0 0 0,19-2 0,-16 5-6528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13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1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2:24:23.13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097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4209,'15'-3,"-4"0,118-17,-100 16,0 2,29 2,5-1,-1-7,3 1,66 7,25-1,-5-14,126 13,-159 3,573-1,-677 0,1 2,17 3,6 1,21-4,0-1,90-10,-83 4,46-5,-63 5,1 1,58 3,-94 2,23 1,-37-2,1 0,-1 0,1 0,0 0,0 0,-1 0,1 0,-1 0,1-1,0 1,0 0,0-1,-1 1,1 0,-1 0,0 0,0 0,0-1,0 1,0 0,0 0,0 0,0 0,1 0,-1-1,0 1,0 0,0 0,0 0,0-1,0 1,0 0,0 0,0 0,0 0,0-1,0 1,0 0,0 0,-1-2,1 1,-1 0,0-1,1 1,-2 0,2 0,-1 0,0 0,-2-1,-18-14,-31-18,0 0,32 20,-4-3,1 0,-31-30,48 40,0-1,1 1,0-1,0 0,-5-16,-6-9,3 13,1 1,-31-34,-39-31,73 76,-24-27,1-1,-32-49,48 60,1-2,-16-44,16 37,-17-55,10 22,-38-66,1 0,51 111,3 9,0-1,-1 1,-11-18,-26-25,-1 0,17 17,-50-84,33 26,36 77,2-1,-8-40,8 9,-6-38,8 72,0 1,-15-35,13 38,-34-83,28 58,-25-88,34 118,0-1,0 1,-1 0,0-1,-1 1,0 1,0-1,-1 1,-9-11,-20-29,22 30,-1-1,-23-24,18 26,2 1,0-1,-15-20,25 26,1 1,1-2,0 0,0 0,1 0,-4-17,4 10,-12-26,-43-112,49 121,2 1,-6-59,5 28,-1-10,9-93,-6-88,6 249,-16-121,10 77,-3-22,-5-5,-1-11,15 84,-1 1,1 0,-1-1,0 1,0 0,-4-6,6 11,0 0,0 0,0 0,0-1,-1 1,1 0,0 0,0 0,0 0,0 0,0-1,0 1,-1 0,1 0,0 0,0 0,0 0,0 0,-1 0,1 0,0-1,0 1,0 0,-1 0,1 0,0 0,-1 0,1 0,0 0,0 0,0 0,-1 0,1 0,0 0,-1 1,-3 6,0 11,0 27,3-29,0-1,-2 2,-5 19,-42 118,29-102,-3 12,18-45,-1-1,-1 0,0 0,-1-1,-1 0,-1 0,-15 17,8-10,1 0,1 0,-21 44,-25 82,50-114,2 0,2 1,1 1,-2 44,-7 82,9-114,-20 72,6-63,1-4,14-37,2 1,0 0,2 0,0 0,2 1,0-1,1 1,6 32,32 83,-21-75,-16-52,1 1,-2 0,0 0,0 0,0 0,-2 0,0 0,1 0,-2 0,1 0,-2-1,-4 15,-40 79,30-69,2 0,1 0,-10 40,13-15,3 2,-1 117,8-163,0 0,-2 0,1 0,-6 13,2-7,2-4,-26 103,24-87,-20 100,9 40,15-145,0-1,-10 40,3-24,2-11,-12 35,-14 15,13-34,-19 73,29-85,5-14,0-1,-3 24,8-42,0-1,0 0,0 1,0-1,0 0,0 1,1 0,-1-1,0 0,1 1,0-1,-1 0,1 0,0 1,-1-1,1 0,1 1,0 0,0 0,0-1,-1 0,2 0,-1 0,0 0,0 0,0 0,0 0,0 0,6 1,2-1,0 0,0-1,1 0,14-2,22-4,84-22,-13 3,-71 17,0 3,76 0,-82 3,82-12,6-1,-84 13,67-5,-97 6,114-7,-115 8,-1 0,1 2,0-1,-1 2,1 0,-1 0,17 7,-3 2,-10-4,0-1,19 5,108 22,-60-15,-52-12,154 33,-172-37,0-2,0 1,0-2,15 0,-27-1,1 1,-1-1,1 1,-1-1,0 0,0 0,1-1,-1 1,0 0,0 0,-1 0,1-1,0 1,0-1,-1 0,4-3,1-3,-1-1,8-13,-8 12,2-3,0 1,6-20,-11 27,-1 0,0 0,-1 0,1 0,0 0,-1 0,0 0,-1-1,0 2,-1-10,-3 1,0 1,0 0,-2 0,1 0,-2 1,-16-20,2 5,-42-34,-41-21,-9 9,107 68,-15-12,-21-17,30 22,-1 0,0 1,-1 0,1 1,-21-9,29 16,0 1,0-1,0 1,-1 0,1 0,0 1,-1-1,1 1,0 1,-1-1,1 1,-9 2,-4 1,0 2,-29 13,-8 5,25-9,-2-2,-53 16,52-22,-1-1,-59 2,-73-7,133-1,-11-1,12-1,0 2,1 2,-37 5,55-5,-29 6,-78 5,117-12,0-1,-1-1,1 1,0-1,-1 1,-6-3,10 3,0-1,-1 1,1-1,0 1,0-1,0 1,0-1,0 0,0 1,1-1,-2 0,2 0,-1 0,0 0,1 0,-1 0,0 0,0 0,1 0,0 0,-1 0,1 0,0 0,-1 0,1-1,0 1,0-2,0-1,1 0,-1 0,1 0,0 0,0 0,1 0,-1 0,1 0,3-5,3-3,13-16,-19 25,23-28,36-36,-47 54,0 1,1 1,0 0,1 0,20-9,15-3,1 2,0 2,98-22,-120 35,1 2,0 1,0 2,0 0,0 2,0 1,51 10,-66-9,1 0,-1-1,1 0,0-2,0 1,31-5,-26 0,-1-1,1-1,-1 0,32-15,-43 17,-1-1,13-9,-18 12,0-1,-1 0,0-1,1 1,-1 0,0-1,4-6,5-11,11-29,-20 42,-1 0,1 0,-2 0,1-1,-1 1,0 0,-1-10,-1 14,1 0,-2 1,1 0,0-1,0 1,-1 0,1 0,-1-1,0 1,0 0,0 1,0-1,-1 0,-5-4,3 3,0 0,-1 0,1 0,-1 1,1 0,-1 0,-11-3,5 3,-1 1,0 0,-25-1,7 1,-211-10,0 12,90 1,-67-1,214 0,1 0,0-1,-1 1,1-1,0 0,-1 0,1 0,0 0,-1-1,2 1,-8-5,8 4,0 0,0 0,1-1,-1 1,1-1,-1 1,1-1,0 0,0 0,1 0,-1 0,0 0,1-1,-2-4,2 0,0 0,-1 0,2 0,0 0,0 0,1 0,0 0,0 0,1 0,0 1,1-1,0 0,5-11,5-3,1-1,30-38,-37 52,1 0,0 0,1 1,13-11,-16 15,0 0,1 0,-1 1,1 0,0-1,0 2,0 0,12-3,15 0,0 2,0 2,37 1,-58 1,25 1,70 13,-69-7,57 2,-79-8,22 3,-24-2,-1-1,19 1,-23-4,0 0,0-1,0-1,0 1,-1-1,15-6,-21 8,0-1,0 1,0-1,-1 0,1 0,0 0,-1 0,1-1,-1 1,0 0,0-1,0 0,0 1,0-1,-1 0,1 0,0-4,2-3,-1-1,0 0,1-17,-3 19,0 0,-1 0,0-1,-1 2,0-1,0-1,-2 2,1-1,-1 0,0 1,0-1,-1 0,-1 2,0-2,0 2,0-1,-1 1,0 0,-12-10,4 4,-19-13,27 21,-1 1,0 1,0-1,0 1,0 0,-8-2,-84-24,86 25,0 1,0 1,-1-1,-24 0,-54 5,88-2,-80 9,-16 0,48-4,18-1,32-4,0 1,0-1,0 0,0 0,1-1,-1 1,0 0,0 0,0-1,0 1,0-1,1 0,-1 1,0-1,1 0,-1 0,0 0,1 0,0 0,-3-3,3 2,-1 0,0 0,1 0,-1 0,1-1,0 0,1 1,-1-1,0 1,0-1,1 0,-1 1,1-4,1 0,-1 1,1-1,0 1,0-1,1 1,0 0,0 0,0 0,1 0,0 0,3-5,-1 1,0 0,6-16,1-12,-5 14,1 0,1 0,14-25,79-126,-97 164,0-1,-1 0,0 0,-1 1,0-1,0-1,-1 1,-1-1,-1 1,0-14,-2-5,-1 1,-13-49,11 59,-2-10,0 0,-17-37,23 65,1 1,-1-1,0 0,1-1,-1 1,1 1,-1-1,0 0,1 0,-3 0,3 1,0-1,-1 1,1 0,0 0,-1 0,0 0,1-1,0 1,-1 0,1 0,0 0,-1 0,1 0,-1 0,1 0,0 0,-1 0,0 0,0 1,0-1,0 1,0-1,0 1,0 0,0 0,0-1,0 1,0 0,0 1,0-2,1 1,-1 0,0 1,0-1,1 0,-1 1,-4 9,1 1,-3 19,-2 4,2-14,-39 136,41-127,12-54,15-30,-11 30,30-70,25-63,-53 122,-3 0,10-58,-16 61,-2 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098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2228,'29'0,"0"-2,0-1,50-11,-51 9,-1 1,45-3,55 8,-49 0,-33-1,52 1,-44 7,-29-3,-10-3,25 5,64 3,42-9,-82-2,-59 1,-1 0,1 0,-1 0,1-1,0 1,-1-1,0 0,1 0,-1 0,0-1,1 1,-2-1,2 1,-1-1,-1 0,1 0,0 0,0 0,-1-1,0 1,1-1,-1 0,0 1,0-1,0 0,-1 0,1 0,-1 0,0 0,1-4,0 0,-1-1,1 1,-2-1,1 1,-1-1,-1 0,1 1,-2-1,1 1,-1 0,-5-15,3 13,0-1,-1 0,0 1,-1 0,0 1,0-1,-1 1,-10-10,13 15,-1 0,1 0,-1-1,0 2,1-1,-1 1,0 0,-1 0,1 0,-1 1,-9-2,11 2,1 0,0 0,-1 0,2 0,-2-1,2 0,-1 1,-1-1,2 0,-1 0,1 0,-1-1,1 1,0 0,0-1,-3-3,-2-4,1-1,-9-21,11 23,-31-64,-10-22,40 80,0-1,2 1,0 0,-1-17,-1-9,-53-201,50 218,-15-27,7 19,9 15,-20-45,24 51,0 0,0 0,-2-23,3 4,-1 1,-2-2,0 2,-3-1,-16-42,-35-94,37 94,5 15,-10-28,19 69,-1-1,-18-27,11 20,13 19,1 1,-1-1,2 0,-1 0,0 0,1 0,-1-10,1-2,1-18,0 3,-1 13,-2-1,-1 1,-7-20,0-10,7 36,1 0,-8-16,5 14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099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1650,'4'0,"4"0,0-1,0 0,0 0,0-1,0 0,0 0,-1 0,1-1,-1 0,0-1,7-4,-10 5,0 0,-1-1,1 0,-1 0,0 0,0 0,-1-1,1 1,-1-1,2-7,1 1,6-15,-1 1,-2-1,0-1,-2 1,-1-1,-1 0,-1-49,-3 53,-2-27,8-63,0 78,0 0,13-36,-4 20,10-26,30-76,-45 122,-4 8,-1 0,0-1,1-37,-2 10,4-211,-8 221,-13-119,12 158,1 1,0 0,0 1,0-1,0 0,0 0,0 1,0-1,-1 0,1 0,0 1,0-1,-1 0,0-1,0 2,1 0,0 1,0-1,0 0,-1 0,1 0,0 0,0 0,0 0,-1 0,1 0,0 1,0-1,0 0,0 0,-1 0,1 0,0 1,0-1,0 0,0 0,0 0,0 1,0-1,0 0,0 0,-1 0,1 1,-7 24,0 10,0-2,-4 66,11-81,-5 29,3-41,1 0,-1 0,0 0,0 0,-1 0,0 0,0-1,-5 7,-16 23,14-19,-20 23,28-38,-3 5,1-1,-9 12,25-19,-5 1,0 0,0 1,-1 0,2 0,-2 0,9 1,42 10,-9-1,-28-8,23 0,-9-1,-31-1,0 0,0 1,0 0,0 0,0 0,0 0,-1 0,1 1,0-1,0 0,-1 1,0 0,1-1,-1 1,0 1,0-1,0 0,0 0,0 0,-1 1,1 0,1 2,3 7,-1 0,-1 0,6 19,-10-29,7 27,-2 0,3 53,-10 62,0-73,2-50,0-3,0 0,-2 1,0-1,-8 31,-10 41,19-87,0-1,1 0,-1 0,0 1,0-1,0 1,0-1,0 0,-1 0,1 0,-1 0,1 0,-1 0,0-1,0 1,0-1,0 1,0 0,0-1,-1 0,1 0,-1 0,1 0,-1 0,1 0,-1 0,1-1,-1 1,1-1,-1 0,1 0,-1 0,0 0,1 0,-1 0,0-1,1 1,-1-1,1 0,-5-1,-6-4,-8-3,20 9,1 0,0 0,0 0,-1-1,1 1,0 0,0 0,0 0,0 0,-1 0,1 0,0 0,0 0,0 0,0 0,0 0,-1 0,1 0,0 0,0 0,0 0,0 0,-1 0,1 0,0 0,0 0,0 0,0 0,0 1,-1-1,1 0,0 0,-1 0,1 0,0 0,0 0,0 0,0 1,0-1,0 0,0 0,0 0,0 0,0 0,-1 1,1-1,0 0,0 0,0 0,0 1,2 6,0-1,0 1,1-1,0 1,0-1,5 7,13 18,31 38,-29-40,-18-23,0 0,1 0,0 0,0-1,0 0,1 0,0 0,14 7,-15-10,-1 0,1 0,-1 0,1-1,-1 1,1-1,0-1,0 1,-1-1,1 0,0 0,0 0,10-2,-15 1,2 1,-2-1,2 1,-2-1,1 0,0 0,0 0,-1 0,1 0,0-1,-1 1,1 0,-1 0,0-1,1 1,-1-1,0 1,2-4,-3 4,1 0,-1 0,0 0,0 0,0 0,1 0,-1 0,0 0,0 0,0 0,-1 0,1 0,0 0,0 0,0 0,-1 0,1 0,0 0,-1 0,0 0,1 0,-1 1,0-2,1 1,-1 1,0-1,0 0,0 1,1-1,-1 0,-1 1,2-1,-1 1,0-1,-2 0,-10-4,-1 0,0 1,-1-1,-23-2,-15-4,26 3,17 4,0 1,-14-3,21 6,0 0,-1-1,0 1,1 0,-1 0,1 1,-1-1,1 1,0 0,-1 0,-3 1,4-1,-1 1,1-1,0 1,-1 0,1 1,0-1,0 0,1 0,-1 1,0-1,1 1,-1 0,1 0,-3 5,4-6,0 0,0 0,0 1,1 0,-1-1,1 0,0 1,-1-1,1 1,0 0,0-1,1 1,-1-1,0 1,1-1,0 1,-1-1,2 0,-1 0,0 1,2 2,-2-3,1 1,1-1,-1 1,0-1,1 0,-1 0,1 0,0 0,0-1,-1 1,1-1,0 1,0-1,1 0,-1 0,0 0,0-1,0 1,7 0,-6-1,1 1,0-1,0-1,-1 1,1-1,0 0,-1 0,1 0,-1 0,1 0,-1-1,1 0,5-4,14-11,-1-2,29-31,-51 50,5-7,1 0,0-1,-1 0,8-13,-7 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00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01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02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3T02:24:23.103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96C05-3DF6-48FA-A0B7-638BAD1E6411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B2A59-C9BD-4991-9645-54D258F43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80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B2A59-C9BD-4991-9645-54D258F4396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06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F9CE-35E8-462F-98C7-C5452F591FD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93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F9CE-35E8-462F-98C7-C5452F591FD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4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F9CE-35E8-462F-98C7-C5452F591FD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6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F9CE-35E8-462F-98C7-C5452F591FD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77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F9CE-35E8-462F-98C7-C5452F591FD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4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F9CE-35E8-462F-98C7-C5452F591FD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55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F9CE-35E8-462F-98C7-C5452F591FD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4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F9CE-35E8-462F-98C7-C5452F591FD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8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F9CE-35E8-462F-98C7-C5452F591FD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36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F9CE-35E8-462F-98C7-C5452F591FD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82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F9CE-35E8-462F-98C7-C5452F591FD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35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E4F9CE-35E8-462F-98C7-C5452F591FD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4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?ref=chooser-v1" TargetMode="External"/><Relationship Id="rId7" Type="http://schemas.openxmlformats.org/officeDocument/2006/relationships/image" Target="../media/image4.jpg"/><Relationship Id="rId2" Type="http://schemas.openxmlformats.org/officeDocument/2006/relationships/hyperlink" Target="https://davidrach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63.png"/><Relationship Id="rId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2" Type="http://schemas.openxmlformats.org/officeDocument/2006/relationships/hyperlink" Target="https://voices.uchicago.edu/ucflow/flow-cytometry-resources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3" Type="http://schemas.openxmlformats.org/officeDocument/2006/relationships/hyperlink" Target="https://creativecommons.org/licenses/by-sa/4.0/?ref=chooser-v1" TargetMode="External"/><Relationship Id="rId7" Type="http://schemas.openxmlformats.org/officeDocument/2006/relationships/customXml" Target="../ink/ink1.xml"/><Relationship Id="rId2" Type="http://schemas.openxmlformats.org/officeDocument/2006/relationships/hyperlink" Target="https://davidrach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12" Type="http://schemas.openxmlformats.org/officeDocument/2006/relationships/image" Target="../media/image6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11" Type="http://schemas.openxmlformats.org/officeDocument/2006/relationships/customXml" Target="../ink/ink9.xml"/><Relationship Id="rId10" Type="http://schemas.openxmlformats.org/officeDocument/2006/relationships/image" Target="../media/image70.png"/><Relationship Id="rId4" Type="http://schemas.openxmlformats.org/officeDocument/2006/relationships/customXml" Target="../ink/ink8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.xml"/><Relationship Id="rId18" Type="http://schemas.openxmlformats.org/officeDocument/2006/relationships/customXml" Target="../ink/ink17.xml"/><Relationship Id="rId26" Type="http://schemas.openxmlformats.org/officeDocument/2006/relationships/customXml" Target="../ink/ink25.xml"/><Relationship Id="rId39" Type="http://schemas.openxmlformats.org/officeDocument/2006/relationships/customXml" Target="../ink/ink37.xml"/><Relationship Id="rId21" Type="http://schemas.openxmlformats.org/officeDocument/2006/relationships/customXml" Target="../ink/ink20.xml"/><Relationship Id="rId34" Type="http://schemas.openxmlformats.org/officeDocument/2006/relationships/customXml" Target="../ink/ink32.xml"/><Relationship Id="rId42" Type="http://schemas.openxmlformats.org/officeDocument/2006/relationships/customXml" Target="../ink/ink40.xml"/><Relationship Id="rId47" Type="http://schemas.openxmlformats.org/officeDocument/2006/relationships/customXml" Target="../ink/ink44.xml"/><Relationship Id="rId50" Type="http://schemas.openxmlformats.org/officeDocument/2006/relationships/customXml" Target="../ink/ink47.xml"/><Relationship Id="rId55" Type="http://schemas.openxmlformats.org/officeDocument/2006/relationships/customXml" Target="../ink/ink52.xml"/><Relationship Id="rId2" Type="http://schemas.openxmlformats.org/officeDocument/2006/relationships/customXml" Target="../ink/ink10.xml"/><Relationship Id="rId16" Type="http://schemas.openxmlformats.org/officeDocument/2006/relationships/customXml" Target="../ink/ink15.xml"/><Relationship Id="rId29" Type="http://schemas.openxmlformats.org/officeDocument/2006/relationships/image" Target="../media/image20.png"/><Relationship Id="rId11" Type="http://schemas.openxmlformats.org/officeDocument/2006/relationships/customXml" Target="../ink/ink12.xml"/><Relationship Id="rId24" Type="http://schemas.openxmlformats.org/officeDocument/2006/relationships/customXml" Target="../ink/ink23.xml"/><Relationship Id="rId32" Type="http://schemas.openxmlformats.org/officeDocument/2006/relationships/customXml" Target="../ink/ink30.xml"/><Relationship Id="rId37" Type="http://schemas.openxmlformats.org/officeDocument/2006/relationships/customXml" Target="../ink/ink35.xml"/><Relationship Id="rId40" Type="http://schemas.openxmlformats.org/officeDocument/2006/relationships/customXml" Target="../ink/ink38.xml"/><Relationship Id="rId45" Type="http://schemas.openxmlformats.org/officeDocument/2006/relationships/customXml" Target="../ink/ink42.xml"/><Relationship Id="rId53" Type="http://schemas.openxmlformats.org/officeDocument/2006/relationships/customXml" Target="../ink/ink50.xml"/><Relationship Id="rId15" Type="http://schemas.openxmlformats.org/officeDocument/2006/relationships/customXml" Target="../ink/ink14.xml"/><Relationship Id="rId23" Type="http://schemas.openxmlformats.org/officeDocument/2006/relationships/customXml" Target="../ink/ink22.xml"/><Relationship Id="rId28" Type="http://schemas.openxmlformats.org/officeDocument/2006/relationships/customXml" Target="../ink/ink27.xml"/><Relationship Id="rId36" Type="http://schemas.openxmlformats.org/officeDocument/2006/relationships/customXml" Target="../ink/ink34.xml"/><Relationship Id="rId49" Type="http://schemas.openxmlformats.org/officeDocument/2006/relationships/customXml" Target="../ink/ink46.xml"/><Relationship Id="rId10" Type="http://schemas.openxmlformats.org/officeDocument/2006/relationships/image" Target="../media/image1710.png"/><Relationship Id="rId19" Type="http://schemas.openxmlformats.org/officeDocument/2006/relationships/customXml" Target="../ink/ink18.xml"/><Relationship Id="rId31" Type="http://schemas.openxmlformats.org/officeDocument/2006/relationships/customXml" Target="../ink/ink29.xml"/><Relationship Id="rId44" Type="http://schemas.openxmlformats.org/officeDocument/2006/relationships/customXml" Target="../ink/ink41.xml"/><Relationship Id="rId52" Type="http://schemas.openxmlformats.org/officeDocument/2006/relationships/customXml" Target="../ink/ink49.xml"/><Relationship Id="rId4" Type="http://schemas.openxmlformats.org/officeDocument/2006/relationships/customXml" Target="../ink/ink11.xml"/><Relationship Id="rId14" Type="http://schemas.openxmlformats.org/officeDocument/2006/relationships/image" Target="../media/image191.png"/><Relationship Id="rId22" Type="http://schemas.openxmlformats.org/officeDocument/2006/relationships/customXml" Target="../ink/ink21.xml"/><Relationship Id="rId27" Type="http://schemas.openxmlformats.org/officeDocument/2006/relationships/customXml" Target="../ink/ink26.xml"/><Relationship Id="rId30" Type="http://schemas.openxmlformats.org/officeDocument/2006/relationships/customXml" Target="../ink/ink28.xml"/><Relationship Id="rId35" Type="http://schemas.openxmlformats.org/officeDocument/2006/relationships/customXml" Target="../ink/ink33.xml"/><Relationship Id="rId43" Type="http://schemas.openxmlformats.org/officeDocument/2006/relationships/image" Target="../media/image210.png"/><Relationship Id="rId48" Type="http://schemas.openxmlformats.org/officeDocument/2006/relationships/customXml" Target="../ink/ink45.xml"/><Relationship Id="rId56" Type="http://schemas.openxmlformats.org/officeDocument/2006/relationships/customXml" Target="../ink/ink53.xml"/><Relationship Id="rId51" Type="http://schemas.openxmlformats.org/officeDocument/2006/relationships/customXml" Target="../ink/ink48.xml"/><Relationship Id="rId3" Type="http://schemas.openxmlformats.org/officeDocument/2006/relationships/image" Target="../media/image158.png"/><Relationship Id="rId12" Type="http://schemas.openxmlformats.org/officeDocument/2006/relationships/image" Target="../media/image186.png"/><Relationship Id="rId17" Type="http://schemas.openxmlformats.org/officeDocument/2006/relationships/customXml" Target="../ink/ink16.xml"/><Relationship Id="rId25" Type="http://schemas.openxmlformats.org/officeDocument/2006/relationships/customXml" Target="../ink/ink24.xml"/><Relationship Id="rId33" Type="http://schemas.openxmlformats.org/officeDocument/2006/relationships/customXml" Target="../ink/ink31.xml"/><Relationship Id="rId38" Type="http://schemas.openxmlformats.org/officeDocument/2006/relationships/customXml" Target="../ink/ink36.xml"/><Relationship Id="rId46" Type="http://schemas.openxmlformats.org/officeDocument/2006/relationships/customXml" Target="../ink/ink43.xml"/><Relationship Id="rId20" Type="http://schemas.openxmlformats.org/officeDocument/2006/relationships/customXml" Target="../ink/ink19.xml"/><Relationship Id="rId41" Type="http://schemas.openxmlformats.org/officeDocument/2006/relationships/customXml" Target="../ink/ink39.xml"/><Relationship Id="rId54" Type="http://schemas.openxmlformats.org/officeDocument/2006/relationships/customXml" Target="../ink/ink5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3" Type="http://schemas.openxmlformats.org/officeDocument/2006/relationships/image" Target="../media/image100.png"/><Relationship Id="rId12" Type="http://schemas.openxmlformats.org/officeDocument/2006/relationships/image" Target="../media/image60.png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7.xml"/><Relationship Id="rId11" Type="http://schemas.openxmlformats.org/officeDocument/2006/relationships/customXml" Target="../ink/ink56.xml"/><Relationship Id="rId10" Type="http://schemas.openxmlformats.org/officeDocument/2006/relationships/image" Target="../media/image80.png"/><Relationship Id="rId4" Type="http://schemas.openxmlformats.org/officeDocument/2006/relationships/customXml" Target="../ink/ink55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3" Type="http://schemas.openxmlformats.org/officeDocument/2006/relationships/image" Target="../media/image221.png"/><Relationship Id="rId12" Type="http://schemas.openxmlformats.org/officeDocument/2006/relationships/image" Target="../media/image186.png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7.xml"/><Relationship Id="rId11" Type="http://schemas.openxmlformats.org/officeDocument/2006/relationships/customXml" Target="../ink/ink59.xml"/><Relationship Id="rId10" Type="http://schemas.openxmlformats.org/officeDocument/2006/relationships/image" Target="../media/image1710.png"/><Relationship Id="rId4" Type="http://schemas.openxmlformats.org/officeDocument/2006/relationships/customXml" Target="../ink/ink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3" Type="http://schemas.openxmlformats.org/officeDocument/2006/relationships/image" Target="../media/image221.png"/><Relationship Id="rId12" Type="http://schemas.openxmlformats.org/officeDocument/2006/relationships/image" Target="../media/image186.png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7.xml"/><Relationship Id="rId11" Type="http://schemas.openxmlformats.org/officeDocument/2006/relationships/customXml" Target="../ink/ink62.xml"/><Relationship Id="rId10" Type="http://schemas.openxmlformats.org/officeDocument/2006/relationships/image" Target="../media/image1710.png"/><Relationship Id="rId4" Type="http://schemas.openxmlformats.org/officeDocument/2006/relationships/customXml" Target="../ink/ink61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3" Type="http://schemas.openxmlformats.org/officeDocument/2006/relationships/image" Target="../media/image221.png"/><Relationship Id="rId12" Type="http://schemas.openxmlformats.org/officeDocument/2006/relationships/image" Target="../media/image240.png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7.xml"/><Relationship Id="rId11" Type="http://schemas.openxmlformats.org/officeDocument/2006/relationships/customXml" Target="../ink/ink65.xml"/><Relationship Id="rId10" Type="http://schemas.openxmlformats.org/officeDocument/2006/relationships/image" Target="../media/image230.png"/><Relationship Id="rId4" Type="http://schemas.openxmlformats.org/officeDocument/2006/relationships/customXml" Target="../ink/ink64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3" Type="http://schemas.openxmlformats.org/officeDocument/2006/relationships/image" Target="../media/image221.png"/><Relationship Id="rId12" Type="http://schemas.openxmlformats.org/officeDocument/2006/relationships/image" Target="../media/image250.png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7.xml"/><Relationship Id="rId11" Type="http://schemas.openxmlformats.org/officeDocument/2006/relationships/customXml" Target="../ink/ink68.xml"/><Relationship Id="rId10" Type="http://schemas.openxmlformats.org/officeDocument/2006/relationships/image" Target="../media/image230.png"/><Relationship Id="rId4" Type="http://schemas.openxmlformats.org/officeDocument/2006/relationships/customXml" Target="../ink/ink67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2.xml"/><Relationship Id="rId3" Type="http://schemas.openxmlformats.org/officeDocument/2006/relationships/image" Target="../media/image100.png"/><Relationship Id="rId12" Type="http://schemas.openxmlformats.org/officeDocument/2006/relationships/image" Target="../media/image60.png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7.xml"/><Relationship Id="rId11" Type="http://schemas.openxmlformats.org/officeDocument/2006/relationships/customXml" Target="../ink/ink71.xml"/><Relationship Id="rId10" Type="http://schemas.openxmlformats.org/officeDocument/2006/relationships/image" Target="../media/image120.png"/><Relationship Id="rId4" Type="http://schemas.openxmlformats.org/officeDocument/2006/relationships/customXml" Target="../ink/ink70.xml"/><Relationship Id="rId1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7.xml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6.xml"/><Relationship Id="rId5" Type="http://schemas.openxmlformats.org/officeDocument/2006/relationships/image" Target="../media/image28.png"/><Relationship Id="rId4" Type="http://schemas.openxmlformats.org/officeDocument/2006/relationships/customXml" Target="../ink/ink75.xml"/><Relationship Id="rId9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23.png"/><Relationship Id="rId9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23.png"/><Relationship Id="rId9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12" Type="http://schemas.openxmlformats.org/officeDocument/2006/relationships/image" Target="../media/image4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image" Target="../media/image23.png"/><Relationship Id="rId9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12" Type="http://schemas.openxmlformats.org/officeDocument/2006/relationships/image" Target="../media/image4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image" Target="../media/image23.png"/><Relationship Id="rId9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3.png"/><Relationship Id="rId7" Type="http://schemas.openxmlformats.org/officeDocument/2006/relationships/image" Target="../media/image52.png"/><Relationship Id="rId12" Type="http://schemas.openxmlformats.org/officeDocument/2006/relationships/image" Target="../media/image4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38.png"/><Relationship Id="rId10" Type="http://schemas.openxmlformats.org/officeDocument/2006/relationships/image" Target="../media/image46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3.png"/><Relationship Id="rId7" Type="http://schemas.openxmlformats.org/officeDocument/2006/relationships/image" Target="../media/image55.png"/><Relationship Id="rId12" Type="http://schemas.openxmlformats.org/officeDocument/2006/relationships/image" Target="../media/image4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54.png"/><Relationship Id="rId10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3.png"/><Relationship Id="rId7" Type="http://schemas.openxmlformats.org/officeDocument/2006/relationships/image" Target="../media/image57.png"/><Relationship Id="rId12" Type="http://schemas.openxmlformats.org/officeDocument/2006/relationships/image" Target="../media/image4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38.png"/><Relationship Id="rId10" Type="http://schemas.openxmlformats.org/officeDocument/2006/relationships/image" Target="../media/image46.png"/><Relationship Id="rId4" Type="http://schemas.openxmlformats.org/officeDocument/2006/relationships/image" Target="../media/image37.png"/><Relationship Id="rId9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2.xml"/><Relationship Id="rId21" Type="http://schemas.openxmlformats.org/officeDocument/2006/relationships/customXml" Target="../ink/ink89.xml"/><Relationship Id="rId42" Type="http://schemas.openxmlformats.org/officeDocument/2006/relationships/customXml" Target="../ink/ink106.xml"/><Relationship Id="rId63" Type="http://schemas.openxmlformats.org/officeDocument/2006/relationships/customXml" Target="../ink/ink123.xml"/><Relationship Id="rId84" Type="http://schemas.openxmlformats.org/officeDocument/2006/relationships/customXml" Target="../ink/ink134.xml"/><Relationship Id="rId138" Type="http://schemas.openxmlformats.org/officeDocument/2006/relationships/customXml" Target="../ink/ink175.xml"/><Relationship Id="rId107" Type="http://schemas.openxmlformats.org/officeDocument/2006/relationships/customXml" Target="../ink/ink154.xml"/><Relationship Id="rId11" Type="http://schemas.openxmlformats.org/officeDocument/2006/relationships/customXml" Target="../ink/ink83.xml"/><Relationship Id="rId32" Type="http://schemas.openxmlformats.org/officeDocument/2006/relationships/image" Target="../media/image72.png"/><Relationship Id="rId53" Type="http://schemas.openxmlformats.org/officeDocument/2006/relationships/customXml" Target="../ink/ink117.xml"/><Relationship Id="rId74" Type="http://schemas.openxmlformats.org/officeDocument/2006/relationships/customXml" Target="../ink/ink127.xml"/><Relationship Id="rId128" Type="http://schemas.openxmlformats.org/officeDocument/2006/relationships/customXml" Target="../ink/ink170.xml"/><Relationship Id="rId149" Type="http://schemas.openxmlformats.org/officeDocument/2006/relationships/image" Target="../media/image105.png"/><Relationship Id="rId5" Type="http://schemas.openxmlformats.org/officeDocument/2006/relationships/customXml" Target="../ink/ink80.xml"/><Relationship Id="rId95" Type="http://schemas.openxmlformats.org/officeDocument/2006/relationships/customXml" Target="../ink/ink144.xml"/><Relationship Id="rId22" Type="http://schemas.openxmlformats.org/officeDocument/2006/relationships/customXml" Target="../ink/ink90.xml"/><Relationship Id="rId43" Type="http://schemas.openxmlformats.org/officeDocument/2006/relationships/customXml" Target="../ink/ink107.xml"/><Relationship Id="rId64" Type="http://schemas.openxmlformats.org/officeDocument/2006/relationships/image" Target="../media/image77.png"/><Relationship Id="rId118" Type="http://schemas.openxmlformats.org/officeDocument/2006/relationships/customXml" Target="../ink/ink163.xml"/><Relationship Id="rId139" Type="http://schemas.openxmlformats.org/officeDocument/2006/relationships/image" Target="../media/image99.png"/><Relationship Id="rId80" Type="http://schemas.openxmlformats.org/officeDocument/2006/relationships/customXml" Target="../ink/ink130.xml"/><Relationship Id="rId85" Type="http://schemas.openxmlformats.org/officeDocument/2006/relationships/customXml" Target="../ink/ink135.xml"/><Relationship Id="rId150" Type="http://schemas.openxmlformats.org/officeDocument/2006/relationships/customXml" Target="../ink/ink181.xml"/><Relationship Id="rId155" Type="http://schemas.openxmlformats.org/officeDocument/2006/relationships/image" Target="../media/image108.png"/><Relationship Id="rId12" Type="http://schemas.openxmlformats.org/officeDocument/2006/relationships/image" Target="../media/image64.png"/><Relationship Id="rId17" Type="http://schemas.openxmlformats.org/officeDocument/2006/relationships/customXml" Target="../ink/ink86.xml"/><Relationship Id="rId33" Type="http://schemas.openxmlformats.org/officeDocument/2006/relationships/customXml" Target="../ink/ink97.xml"/><Relationship Id="rId38" Type="http://schemas.openxmlformats.org/officeDocument/2006/relationships/customXml" Target="../ink/ink102.xml"/><Relationship Id="rId59" Type="http://schemas.openxmlformats.org/officeDocument/2006/relationships/customXml" Target="../ink/ink121.xml"/><Relationship Id="rId103" Type="http://schemas.openxmlformats.org/officeDocument/2006/relationships/customXml" Target="../ink/ink151.xml"/><Relationship Id="rId108" Type="http://schemas.openxmlformats.org/officeDocument/2006/relationships/image" Target="../media/image88.png"/><Relationship Id="rId124" Type="http://schemas.openxmlformats.org/officeDocument/2006/relationships/customXml" Target="../ink/ink168.xml"/><Relationship Id="rId129" Type="http://schemas.openxmlformats.org/officeDocument/2006/relationships/image" Target="../media/image94.png"/><Relationship Id="rId54" Type="http://schemas.openxmlformats.org/officeDocument/2006/relationships/customXml" Target="../ink/ink118.xml"/><Relationship Id="rId70" Type="http://schemas.openxmlformats.org/officeDocument/2006/relationships/image" Target="../media/image81.png"/><Relationship Id="rId75" Type="http://schemas.openxmlformats.org/officeDocument/2006/relationships/image" Target="../media/image82.png"/><Relationship Id="rId91" Type="http://schemas.openxmlformats.org/officeDocument/2006/relationships/customXml" Target="../ink/ink140.xml"/><Relationship Id="rId96" Type="http://schemas.openxmlformats.org/officeDocument/2006/relationships/customXml" Target="../ink/ink145.xml"/><Relationship Id="rId140" Type="http://schemas.openxmlformats.org/officeDocument/2006/relationships/customXml" Target="../ink/ink176.xml"/><Relationship Id="rId145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23" Type="http://schemas.openxmlformats.org/officeDocument/2006/relationships/customXml" Target="../ink/ink91.xml"/><Relationship Id="rId28" Type="http://schemas.openxmlformats.org/officeDocument/2006/relationships/image" Target="../media/image69.png"/><Relationship Id="rId49" Type="http://schemas.openxmlformats.org/officeDocument/2006/relationships/customXml" Target="../ink/ink113.xml"/><Relationship Id="rId114" Type="http://schemas.openxmlformats.org/officeDocument/2006/relationships/customXml" Target="../ink/ink159.xml"/><Relationship Id="rId119" Type="http://schemas.openxmlformats.org/officeDocument/2006/relationships/customXml" Target="../ink/ink164.xml"/><Relationship Id="rId44" Type="http://schemas.openxmlformats.org/officeDocument/2006/relationships/customXml" Target="../ink/ink108.xml"/><Relationship Id="rId60" Type="http://schemas.openxmlformats.org/officeDocument/2006/relationships/image" Target="../media/image75.png"/><Relationship Id="rId65" Type="http://schemas.openxmlformats.org/officeDocument/2006/relationships/customXml" Target="../ink/ink124.xml"/><Relationship Id="rId81" Type="http://schemas.openxmlformats.org/officeDocument/2006/relationships/customXml" Target="../ink/ink131.xml"/><Relationship Id="rId86" Type="http://schemas.openxmlformats.org/officeDocument/2006/relationships/customXml" Target="../ink/ink136.xml"/><Relationship Id="rId130" Type="http://schemas.openxmlformats.org/officeDocument/2006/relationships/customXml" Target="../ink/ink171.xml"/><Relationship Id="rId135" Type="http://schemas.openxmlformats.org/officeDocument/2006/relationships/image" Target="../media/image97.png"/><Relationship Id="rId151" Type="http://schemas.openxmlformats.org/officeDocument/2006/relationships/image" Target="../media/image106.png"/><Relationship Id="rId156" Type="http://schemas.openxmlformats.org/officeDocument/2006/relationships/customXml" Target="../ink/ink184.xml"/><Relationship Id="rId13" Type="http://schemas.openxmlformats.org/officeDocument/2006/relationships/customXml" Target="../ink/ink84.xml"/><Relationship Id="rId18" Type="http://schemas.openxmlformats.org/officeDocument/2006/relationships/image" Target="../media/image67.png"/><Relationship Id="rId39" Type="http://schemas.openxmlformats.org/officeDocument/2006/relationships/customXml" Target="../ink/ink103.xml"/><Relationship Id="rId109" Type="http://schemas.openxmlformats.org/officeDocument/2006/relationships/customXml" Target="../ink/ink155.xml"/><Relationship Id="rId34" Type="http://schemas.openxmlformats.org/officeDocument/2006/relationships/customXml" Target="../ink/ink98.xml"/><Relationship Id="rId50" Type="http://schemas.openxmlformats.org/officeDocument/2006/relationships/customXml" Target="../ink/ink114.xml"/><Relationship Id="rId55" Type="http://schemas.openxmlformats.org/officeDocument/2006/relationships/customXml" Target="../ink/ink119.xml"/><Relationship Id="rId76" Type="http://schemas.openxmlformats.org/officeDocument/2006/relationships/customXml" Target="../ink/ink128.xml"/><Relationship Id="rId97" Type="http://schemas.openxmlformats.org/officeDocument/2006/relationships/image" Target="../media/image86.png"/><Relationship Id="rId104" Type="http://schemas.openxmlformats.org/officeDocument/2006/relationships/image" Target="../media/image87.png"/><Relationship Id="rId120" Type="http://schemas.openxmlformats.org/officeDocument/2006/relationships/customXml" Target="../ink/ink165.xml"/><Relationship Id="rId125" Type="http://schemas.openxmlformats.org/officeDocument/2006/relationships/image" Target="../media/image92.png"/><Relationship Id="rId141" Type="http://schemas.openxmlformats.org/officeDocument/2006/relationships/image" Target="../media/image101.png"/><Relationship Id="rId146" Type="http://schemas.openxmlformats.org/officeDocument/2006/relationships/customXml" Target="../ink/ink179.xml"/><Relationship Id="rId7" Type="http://schemas.openxmlformats.org/officeDocument/2006/relationships/customXml" Target="../ink/ink81.xml"/><Relationship Id="rId71" Type="http://schemas.openxmlformats.org/officeDocument/2006/relationships/image" Target="../media/image21.png"/><Relationship Id="rId92" Type="http://schemas.openxmlformats.org/officeDocument/2006/relationships/customXml" Target="../ink/ink141.xml"/><Relationship Id="rId2" Type="http://schemas.openxmlformats.org/officeDocument/2006/relationships/image" Target="../media/image45.png"/><Relationship Id="rId29" Type="http://schemas.openxmlformats.org/officeDocument/2006/relationships/customXml" Target="../ink/ink95.xml"/><Relationship Id="rId24" Type="http://schemas.openxmlformats.org/officeDocument/2006/relationships/customXml" Target="../ink/ink92.xml"/><Relationship Id="rId40" Type="http://schemas.openxmlformats.org/officeDocument/2006/relationships/customXml" Target="../ink/ink104.xml"/><Relationship Id="rId45" Type="http://schemas.openxmlformats.org/officeDocument/2006/relationships/customXml" Target="../ink/ink109.xml"/><Relationship Id="rId66" Type="http://schemas.openxmlformats.org/officeDocument/2006/relationships/image" Target="../media/image78.png"/><Relationship Id="rId87" Type="http://schemas.openxmlformats.org/officeDocument/2006/relationships/customXml" Target="../ink/ink137.xml"/><Relationship Id="rId110" Type="http://schemas.openxmlformats.org/officeDocument/2006/relationships/image" Target="../media/image89.png"/><Relationship Id="rId115" Type="http://schemas.openxmlformats.org/officeDocument/2006/relationships/customXml" Target="../ink/ink160.xml"/><Relationship Id="rId131" Type="http://schemas.openxmlformats.org/officeDocument/2006/relationships/image" Target="../media/image95.png"/><Relationship Id="rId136" Type="http://schemas.openxmlformats.org/officeDocument/2006/relationships/customXml" Target="../ink/ink174.xml"/><Relationship Id="rId157" Type="http://schemas.openxmlformats.org/officeDocument/2006/relationships/image" Target="../media/image109.png"/><Relationship Id="rId61" Type="http://schemas.openxmlformats.org/officeDocument/2006/relationships/customXml" Target="../ink/ink122.xml"/><Relationship Id="rId82" Type="http://schemas.openxmlformats.org/officeDocument/2006/relationships/customXml" Target="../ink/ink132.xml"/><Relationship Id="rId152" Type="http://schemas.openxmlformats.org/officeDocument/2006/relationships/customXml" Target="../ink/ink182.xml"/><Relationship Id="rId19" Type="http://schemas.openxmlformats.org/officeDocument/2006/relationships/customXml" Target="../ink/ink87.xml"/><Relationship Id="rId14" Type="http://schemas.openxmlformats.org/officeDocument/2006/relationships/image" Target="../media/image65.png"/><Relationship Id="rId30" Type="http://schemas.openxmlformats.org/officeDocument/2006/relationships/image" Target="../media/image71.png"/><Relationship Id="rId35" Type="http://schemas.openxmlformats.org/officeDocument/2006/relationships/customXml" Target="../ink/ink99.xml"/><Relationship Id="rId56" Type="http://schemas.openxmlformats.org/officeDocument/2006/relationships/image" Target="../media/image73.png"/><Relationship Id="rId77" Type="http://schemas.openxmlformats.org/officeDocument/2006/relationships/image" Target="../media/image83.png"/><Relationship Id="rId100" Type="http://schemas.openxmlformats.org/officeDocument/2006/relationships/customXml" Target="../ink/ink148.xml"/><Relationship Id="rId105" Type="http://schemas.openxmlformats.org/officeDocument/2006/relationships/customXml" Target="../ink/ink152.xml"/><Relationship Id="rId126" Type="http://schemas.openxmlformats.org/officeDocument/2006/relationships/customXml" Target="../ink/ink169.xml"/><Relationship Id="rId147" Type="http://schemas.openxmlformats.org/officeDocument/2006/relationships/image" Target="../media/image104.png"/><Relationship Id="rId8" Type="http://schemas.openxmlformats.org/officeDocument/2006/relationships/image" Target="../media/image62.png"/><Relationship Id="rId51" Type="http://schemas.openxmlformats.org/officeDocument/2006/relationships/customXml" Target="../ink/ink115.xml"/><Relationship Id="rId72" Type="http://schemas.openxmlformats.org/officeDocument/2006/relationships/image" Target="../media/image38.png"/><Relationship Id="rId93" Type="http://schemas.openxmlformats.org/officeDocument/2006/relationships/customXml" Target="../ink/ink142.xml"/><Relationship Id="rId98" Type="http://schemas.openxmlformats.org/officeDocument/2006/relationships/customXml" Target="../ink/ink146.xml"/><Relationship Id="rId121" Type="http://schemas.openxmlformats.org/officeDocument/2006/relationships/customXml" Target="../ink/ink166.xml"/><Relationship Id="rId142" Type="http://schemas.openxmlformats.org/officeDocument/2006/relationships/customXml" Target="../ink/ink177.xml"/><Relationship Id="rId3" Type="http://schemas.openxmlformats.org/officeDocument/2006/relationships/customXml" Target="../ink/ink79.xml"/><Relationship Id="rId25" Type="http://schemas.openxmlformats.org/officeDocument/2006/relationships/customXml" Target="../ink/ink93.xml"/><Relationship Id="rId46" Type="http://schemas.openxmlformats.org/officeDocument/2006/relationships/customXml" Target="../ink/ink110.xml"/><Relationship Id="rId67" Type="http://schemas.openxmlformats.org/officeDocument/2006/relationships/customXml" Target="../ink/ink125.xml"/><Relationship Id="rId116" Type="http://schemas.openxmlformats.org/officeDocument/2006/relationships/customXml" Target="../ink/ink161.xml"/><Relationship Id="rId137" Type="http://schemas.openxmlformats.org/officeDocument/2006/relationships/image" Target="../media/image98.png"/><Relationship Id="rId20" Type="http://schemas.openxmlformats.org/officeDocument/2006/relationships/customXml" Target="../ink/ink88.xml"/><Relationship Id="rId41" Type="http://schemas.openxmlformats.org/officeDocument/2006/relationships/customXml" Target="../ink/ink105.xml"/><Relationship Id="rId62" Type="http://schemas.openxmlformats.org/officeDocument/2006/relationships/image" Target="../media/image76.png"/><Relationship Id="rId83" Type="http://schemas.openxmlformats.org/officeDocument/2006/relationships/customXml" Target="../ink/ink133.xml"/><Relationship Id="rId88" Type="http://schemas.openxmlformats.org/officeDocument/2006/relationships/image" Target="../media/image85.png"/><Relationship Id="rId111" Type="http://schemas.openxmlformats.org/officeDocument/2006/relationships/customXml" Target="../ink/ink156.xml"/><Relationship Id="rId132" Type="http://schemas.openxmlformats.org/officeDocument/2006/relationships/customXml" Target="../ink/ink172.xml"/><Relationship Id="rId153" Type="http://schemas.openxmlformats.org/officeDocument/2006/relationships/image" Target="../media/image107.png"/><Relationship Id="rId15" Type="http://schemas.openxmlformats.org/officeDocument/2006/relationships/customXml" Target="../ink/ink85.xml"/><Relationship Id="rId36" Type="http://schemas.openxmlformats.org/officeDocument/2006/relationships/customXml" Target="../ink/ink100.xml"/><Relationship Id="rId57" Type="http://schemas.openxmlformats.org/officeDocument/2006/relationships/customXml" Target="../ink/ink120.xml"/><Relationship Id="rId106" Type="http://schemas.openxmlformats.org/officeDocument/2006/relationships/customXml" Target="../ink/ink153.xml"/><Relationship Id="rId127" Type="http://schemas.openxmlformats.org/officeDocument/2006/relationships/image" Target="../media/image93.png"/><Relationship Id="rId10" Type="http://schemas.openxmlformats.org/officeDocument/2006/relationships/image" Target="../media/image63.png"/><Relationship Id="rId31" Type="http://schemas.openxmlformats.org/officeDocument/2006/relationships/customXml" Target="../ink/ink96.xml"/><Relationship Id="rId52" Type="http://schemas.openxmlformats.org/officeDocument/2006/relationships/customXml" Target="../ink/ink116.xml"/><Relationship Id="rId73" Type="http://schemas.openxmlformats.org/officeDocument/2006/relationships/image" Target="../media/image57.png"/><Relationship Id="rId78" Type="http://schemas.openxmlformats.org/officeDocument/2006/relationships/customXml" Target="../ink/ink129.xml"/><Relationship Id="rId94" Type="http://schemas.openxmlformats.org/officeDocument/2006/relationships/customXml" Target="../ink/ink143.xml"/><Relationship Id="rId99" Type="http://schemas.openxmlformats.org/officeDocument/2006/relationships/customXml" Target="../ink/ink147.xml"/><Relationship Id="rId101" Type="http://schemas.openxmlformats.org/officeDocument/2006/relationships/customXml" Target="../ink/ink149.xml"/><Relationship Id="rId122" Type="http://schemas.openxmlformats.org/officeDocument/2006/relationships/customXml" Target="../ink/ink167.xml"/><Relationship Id="rId143" Type="http://schemas.openxmlformats.org/officeDocument/2006/relationships/image" Target="../media/image102.png"/><Relationship Id="rId148" Type="http://schemas.openxmlformats.org/officeDocument/2006/relationships/customXml" Target="../ink/ink180.xml"/><Relationship Id="rId4" Type="http://schemas.openxmlformats.org/officeDocument/2006/relationships/image" Target="../media/image59.png"/><Relationship Id="rId9" Type="http://schemas.openxmlformats.org/officeDocument/2006/relationships/customXml" Target="../ink/ink82.xml"/><Relationship Id="rId26" Type="http://schemas.openxmlformats.org/officeDocument/2006/relationships/image" Target="../media/image68.png"/><Relationship Id="rId47" Type="http://schemas.openxmlformats.org/officeDocument/2006/relationships/customXml" Target="../ink/ink111.xml"/><Relationship Id="rId68" Type="http://schemas.openxmlformats.org/officeDocument/2006/relationships/image" Target="../media/image79.png"/><Relationship Id="rId89" Type="http://schemas.openxmlformats.org/officeDocument/2006/relationships/customXml" Target="../ink/ink138.xml"/><Relationship Id="rId112" Type="http://schemas.openxmlformats.org/officeDocument/2006/relationships/customXml" Target="../ink/ink157.xml"/><Relationship Id="rId133" Type="http://schemas.openxmlformats.org/officeDocument/2006/relationships/image" Target="../media/image96.png"/><Relationship Id="rId154" Type="http://schemas.openxmlformats.org/officeDocument/2006/relationships/customXml" Target="../ink/ink183.xml"/><Relationship Id="rId16" Type="http://schemas.openxmlformats.org/officeDocument/2006/relationships/image" Target="../media/image66.png"/><Relationship Id="rId37" Type="http://schemas.openxmlformats.org/officeDocument/2006/relationships/customXml" Target="../ink/ink101.xml"/><Relationship Id="rId58" Type="http://schemas.openxmlformats.org/officeDocument/2006/relationships/image" Target="../media/image74.png"/><Relationship Id="rId79" Type="http://schemas.openxmlformats.org/officeDocument/2006/relationships/image" Target="../media/image84.png"/><Relationship Id="rId102" Type="http://schemas.openxmlformats.org/officeDocument/2006/relationships/customXml" Target="../ink/ink150.xml"/><Relationship Id="rId123" Type="http://schemas.openxmlformats.org/officeDocument/2006/relationships/image" Target="../media/image91.png"/><Relationship Id="rId144" Type="http://schemas.openxmlformats.org/officeDocument/2006/relationships/customXml" Target="../ink/ink178.xml"/><Relationship Id="rId90" Type="http://schemas.openxmlformats.org/officeDocument/2006/relationships/customXml" Target="../ink/ink139.xml"/><Relationship Id="rId27" Type="http://schemas.openxmlformats.org/officeDocument/2006/relationships/customXml" Target="../ink/ink94.xml"/><Relationship Id="rId48" Type="http://schemas.openxmlformats.org/officeDocument/2006/relationships/customXml" Target="../ink/ink112.xml"/><Relationship Id="rId69" Type="http://schemas.openxmlformats.org/officeDocument/2006/relationships/customXml" Target="../ink/ink126.xml"/><Relationship Id="rId113" Type="http://schemas.openxmlformats.org/officeDocument/2006/relationships/customXml" Target="../ink/ink158.xml"/><Relationship Id="rId134" Type="http://schemas.openxmlformats.org/officeDocument/2006/relationships/customXml" Target="../ink/ink173.xml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8.xml"/><Relationship Id="rId21" Type="http://schemas.openxmlformats.org/officeDocument/2006/relationships/customXml" Target="../ink/ink195.xml"/><Relationship Id="rId42" Type="http://schemas.openxmlformats.org/officeDocument/2006/relationships/customXml" Target="../ink/ink212.xml"/><Relationship Id="rId63" Type="http://schemas.openxmlformats.org/officeDocument/2006/relationships/customXml" Target="../ink/ink229.xml"/><Relationship Id="rId84" Type="http://schemas.openxmlformats.org/officeDocument/2006/relationships/customXml" Target="../ink/ink240.xml"/><Relationship Id="rId138" Type="http://schemas.openxmlformats.org/officeDocument/2006/relationships/customXml" Target="../ink/ink281.xml"/><Relationship Id="rId107" Type="http://schemas.openxmlformats.org/officeDocument/2006/relationships/customXml" Target="../ink/ink260.xml"/><Relationship Id="rId11" Type="http://schemas.openxmlformats.org/officeDocument/2006/relationships/customXml" Target="../ink/ink189.xml"/><Relationship Id="rId32" Type="http://schemas.openxmlformats.org/officeDocument/2006/relationships/image" Target="../media/image72.png"/><Relationship Id="rId53" Type="http://schemas.openxmlformats.org/officeDocument/2006/relationships/customXml" Target="../ink/ink223.xml"/><Relationship Id="rId74" Type="http://schemas.openxmlformats.org/officeDocument/2006/relationships/customXml" Target="../ink/ink233.xml"/><Relationship Id="rId128" Type="http://schemas.openxmlformats.org/officeDocument/2006/relationships/customXml" Target="../ink/ink276.xml"/><Relationship Id="rId149" Type="http://schemas.openxmlformats.org/officeDocument/2006/relationships/image" Target="../media/image105.png"/><Relationship Id="rId5" Type="http://schemas.openxmlformats.org/officeDocument/2006/relationships/customXml" Target="../ink/ink186.xml"/><Relationship Id="rId95" Type="http://schemas.openxmlformats.org/officeDocument/2006/relationships/customXml" Target="../ink/ink250.xml"/><Relationship Id="rId22" Type="http://schemas.openxmlformats.org/officeDocument/2006/relationships/customXml" Target="../ink/ink196.xml"/><Relationship Id="rId43" Type="http://schemas.openxmlformats.org/officeDocument/2006/relationships/customXml" Target="../ink/ink213.xml"/><Relationship Id="rId64" Type="http://schemas.openxmlformats.org/officeDocument/2006/relationships/image" Target="../media/image77.png"/><Relationship Id="rId118" Type="http://schemas.openxmlformats.org/officeDocument/2006/relationships/customXml" Target="../ink/ink269.xml"/><Relationship Id="rId139" Type="http://schemas.openxmlformats.org/officeDocument/2006/relationships/image" Target="../media/image99.png"/><Relationship Id="rId80" Type="http://schemas.openxmlformats.org/officeDocument/2006/relationships/customXml" Target="../ink/ink236.xml"/><Relationship Id="rId85" Type="http://schemas.openxmlformats.org/officeDocument/2006/relationships/customXml" Target="../ink/ink241.xml"/><Relationship Id="rId150" Type="http://schemas.openxmlformats.org/officeDocument/2006/relationships/customXml" Target="../ink/ink287.xml"/><Relationship Id="rId155" Type="http://schemas.openxmlformats.org/officeDocument/2006/relationships/image" Target="../media/image108.png"/><Relationship Id="rId12" Type="http://schemas.openxmlformats.org/officeDocument/2006/relationships/image" Target="../media/image64.png"/><Relationship Id="rId17" Type="http://schemas.openxmlformats.org/officeDocument/2006/relationships/customXml" Target="../ink/ink192.xml"/><Relationship Id="rId33" Type="http://schemas.openxmlformats.org/officeDocument/2006/relationships/customXml" Target="../ink/ink203.xml"/><Relationship Id="rId38" Type="http://schemas.openxmlformats.org/officeDocument/2006/relationships/customXml" Target="../ink/ink208.xml"/><Relationship Id="rId59" Type="http://schemas.openxmlformats.org/officeDocument/2006/relationships/customXml" Target="../ink/ink227.xml"/><Relationship Id="rId103" Type="http://schemas.openxmlformats.org/officeDocument/2006/relationships/customXml" Target="../ink/ink257.xml"/><Relationship Id="rId108" Type="http://schemas.openxmlformats.org/officeDocument/2006/relationships/image" Target="../media/image88.png"/><Relationship Id="rId124" Type="http://schemas.openxmlformats.org/officeDocument/2006/relationships/customXml" Target="../ink/ink274.xml"/><Relationship Id="rId129" Type="http://schemas.openxmlformats.org/officeDocument/2006/relationships/image" Target="../media/image94.png"/><Relationship Id="rId54" Type="http://schemas.openxmlformats.org/officeDocument/2006/relationships/customXml" Target="../ink/ink224.xml"/><Relationship Id="rId70" Type="http://schemas.openxmlformats.org/officeDocument/2006/relationships/image" Target="../media/image81.png"/><Relationship Id="rId75" Type="http://schemas.openxmlformats.org/officeDocument/2006/relationships/image" Target="../media/image82.png"/><Relationship Id="rId91" Type="http://schemas.openxmlformats.org/officeDocument/2006/relationships/customXml" Target="../ink/ink246.xml"/><Relationship Id="rId96" Type="http://schemas.openxmlformats.org/officeDocument/2006/relationships/customXml" Target="../ink/ink251.xml"/><Relationship Id="rId140" Type="http://schemas.openxmlformats.org/officeDocument/2006/relationships/customXml" Target="../ink/ink282.xml"/><Relationship Id="rId145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23" Type="http://schemas.openxmlformats.org/officeDocument/2006/relationships/customXml" Target="../ink/ink197.xml"/><Relationship Id="rId28" Type="http://schemas.openxmlformats.org/officeDocument/2006/relationships/image" Target="../media/image69.png"/><Relationship Id="rId49" Type="http://schemas.openxmlformats.org/officeDocument/2006/relationships/customXml" Target="../ink/ink219.xml"/><Relationship Id="rId114" Type="http://schemas.openxmlformats.org/officeDocument/2006/relationships/customXml" Target="../ink/ink265.xml"/><Relationship Id="rId119" Type="http://schemas.openxmlformats.org/officeDocument/2006/relationships/customXml" Target="../ink/ink270.xml"/><Relationship Id="rId44" Type="http://schemas.openxmlformats.org/officeDocument/2006/relationships/customXml" Target="../ink/ink214.xml"/><Relationship Id="rId60" Type="http://schemas.openxmlformats.org/officeDocument/2006/relationships/image" Target="../media/image75.png"/><Relationship Id="rId65" Type="http://schemas.openxmlformats.org/officeDocument/2006/relationships/customXml" Target="../ink/ink230.xml"/><Relationship Id="rId81" Type="http://schemas.openxmlformats.org/officeDocument/2006/relationships/customXml" Target="../ink/ink237.xml"/><Relationship Id="rId86" Type="http://schemas.openxmlformats.org/officeDocument/2006/relationships/customXml" Target="../ink/ink242.xml"/><Relationship Id="rId130" Type="http://schemas.openxmlformats.org/officeDocument/2006/relationships/customXml" Target="../ink/ink277.xml"/><Relationship Id="rId135" Type="http://schemas.openxmlformats.org/officeDocument/2006/relationships/image" Target="../media/image97.png"/><Relationship Id="rId151" Type="http://schemas.openxmlformats.org/officeDocument/2006/relationships/image" Target="../media/image106.png"/><Relationship Id="rId156" Type="http://schemas.openxmlformats.org/officeDocument/2006/relationships/customXml" Target="../ink/ink290.xml"/><Relationship Id="rId13" Type="http://schemas.openxmlformats.org/officeDocument/2006/relationships/customXml" Target="../ink/ink190.xml"/><Relationship Id="rId18" Type="http://schemas.openxmlformats.org/officeDocument/2006/relationships/image" Target="../media/image67.png"/><Relationship Id="rId39" Type="http://schemas.openxmlformats.org/officeDocument/2006/relationships/customXml" Target="../ink/ink209.xml"/><Relationship Id="rId109" Type="http://schemas.openxmlformats.org/officeDocument/2006/relationships/customXml" Target="../ink/ink261.xml"/><Relationship Id="rId34" Type="http://schemas.openxmlformats.org/officeDocument/2006/relationships/customXml" Target="../ink/ink204.xml"/><Relationship Id="rId50" Type="http://schemas.openxmlformats.org/officeDocument/2006/relationships/customXml" Target="../ink/ink220.xml"/><Relationship Id="rId55" Type="http://schemas.openxmlformats.org/officeDocument/2006/relationships/customXml" Target="../ink/ink225.xml"/><Relationship Id="rId76" Type="http://schemas.openxmlformats.org/officeDocument/2006/relationships/customXml" Target="../ink/ink234.xml"/><Relationship Id="rId97" Type="http://schemas.openxmlformats.org/officeDocument/2006/relationships/image" Target="../media/image86.png"/><Relationship Id="rId104" Type="http://schemas.openxmlformats.org/officeDocument/2006/relationships/image" Target="../media/image87.png"/><Relationship Id="rId120" Type="http://schemas.openxmlformats.org/officeDocument/2006/relationships/customXml" Target="../ink/ink271.xml"/><Relationship Id="rId125" Type="http://schemas.openxmlformats.org/officeDocument/2006/relationships/image" Target="../media/image92.png"/><Relationship Id="rId141" Type="http://schemas.openxmlformats.org/officeDocument/2006/relationships/image" Target="../media/image101.png"/><Relationship Id="rId146" Type="http://schemas.openxmlformats.org/officeDocument/2006/relationships/customXml" Target="../ink/ink285.xml"/><Relationship Id="rId7" Type="http://schemas.openxmlformats.org/officeDocument/2006/relationships/customXml" Target="../ink/ink187.xml"/><Relationship Id="rId71" Type="http://schemas.openxmlformats.org/officeDocument/2006/relationships/image" Target="../media/image21.png"/><Relationship Id="rId92" Type="http://schemas.openxmlformats.org/officeDocument/2006/relationships/customXml" Target="../ink/ink247.xml"/><Relationship Id="rId2" Type="http://schemas.openxmlformats.org/officeDocument/2006/relationships/image" Target="../media/image45.png"/><Relationship Id="rId29" Type="http://schemas.openxmlformats.org/officeDocument/2006/relationships/customXml" Target="../ink/ink201.xml"/><Relationship Id="rId24" Type="http://schemas.openxmlformats.org/officeDocument/2006/relationships/customXml" Target="../ink/ink198.xml"/><Relationship Id="rId40" Type="http://schemas.openxmlformats.org/officeDocument/2006/relationships/customXml" Target="../ink/ink210.xml"/><Relationship Id="rId45" Type="http://schemas.openxmlformats.org/officeDocument/2006/relationships/customXml" Target="../ink/ink215.xml"/><Relationship Id="rId66" Type="http://schemas.openxmlformats.org/officeDocument/2006/relationships/image" Target="../media/image78.png"/><Relationship Id="rId87" Type="http://schemas.openxmlformats.org/officeDocument/2006/relationships/customXml" Target="../ink/ink243.xml"/><Relationship Id="rId110" Type="http://schemas.openxmlformats.org/officeDocument/2006/relationships/image" Target="../media/image89.png"/><Relationship Id="rId115" Type="http://schemas.openxmlformats.org/officeDocument/2006/relationships/customXml" Target="../ink/ink266.xml"/><Relationship Id="rId131" Type="http://schemas.openxmlformats.org/officeDocument/2006/relationships/image" Target="../media/image95.png"/><Relationship Id="rId136" Type="http://schemas.openxmlformats.org/officeDocument/2006/relationships/customXml" Target="../ink/ink280.xml"/><Relationship Id="rId157" Type="http://schemas.openxmlformats.org/officeDocument/2006/relationships/image" Target="../media/image109.png"/><Relationship Id="rId61" Type="http://schemas.openxmlformats.org/officeDocument/2006/relationships/customXml" Target="../ink/ink228.xml"/><Relationship Id="rId82" Type="http://schemas.openxmlformats.org/officeDocument/2006/relationships/customXml" Target="../ink/ink238.xml"/><Relationship Id="rId152" Type="http://schemas.openxmlformats.org/officeDocument/2006/relationships/customXml" Target="../ink/ink288.xml"/><Relationship Id="rId19" Type="http://schemas.openxmlformats.org/officeDocument/2006/relationships/customXml" Target="../ink/ink193.xml"/><Relationship Id="rId14" Type="http://schemas.openxmlformats.org/officeDocument/2006/relationships/image" Target="../media/image65.png"/><Relationship Id="rId30" Type="http://schemas.openxmlformats.org/officeDocument/2006/relationships/image" Target="../media/image71.png"/><Relationship Id="rId35" Type="http://schemas.openxmlformats.org/officeDocument/2006/relationships/customXml" Target="../ink/ink205.xml"/><Relationship Id="rId56" Type="http://schemas.openxmlformats.org/officeDocument/2006/relationships/image" Target="../media/image73.png"/><Relationship Id="rId77" Type="http://schemas.openxmlformats.org/officeDocument/2006/relationships/image" Target="../media/image83.png"/><Relationship Id="rId100" Type="http://schemas.openxmlformats.org/officeDocument/2006/relationships/customXml" Target="../ink/ink254.xml"/><Relationship Id="rId105" Type="http://schemas.openxmlformats.org/officeDocument/2006/relationships/customXml" Target="../ink/ink258.xml"/><Relationship Id="rId126" Type="http://schemas.openxmlformats.org/officeDocument/2006/relationships/customXml" Target="../ink/ink275.xml"/><Relationship Id="rId147" Type="http://schemas.openxmlformats.org/officeDocument/2006/relationships/image" Target="../media/image104.png"/><Relationship Id="rId8" Type="http://schemas.openxmlformats.org/officeDocument/2006/relationships/image" Target="../media/image62.png"/><Relationship Id="rId51" Type="http://schemas.openxmlformats.org/officeDocument/2006/relationships/customXml" Target="../ink/ink221.xml"/><Relationship Id="rId72" Type="http://schemas.openxmlformats.org/officeDocument/2006/relationships/image" Target="../media/image38.png"/><Relationship Id="rId93" Type="http://schemas.openxmlformats.org/officeDocument/2006/relationships/customXml" Target="../ink/ink248.xml"/><Relationship Id="rId98" Type="http://schemas.openxmlformats.org/officeDocument/2006/relationships/customXml" Target="../ink/ink252.xml"/><Relationship Id="rId121" Type="http://schemas.openxmlformats.org/officeDocument/2006/relationships/customXml" Target="../ink/ink272.xml"/><Relationship Id="rId142" Type="http://schemas.openxmlformats.org/officeDocument/2006/relationships/customXml" Target="../ink/ink283.xml"/><Relationship Id="rId3" Type="http://schemas.openxmlformats.org/officeDocument/2006/relationships/customXml" Target="../ink/ink185.xml"/><Relationship Id="rId25" Type="http://schemas.openxmlformats.org/officeDocument/2006/relationships/customXml" Target="../ink/ink199.xml"/><Relationship Id="rId46" Type="http://schemas.openxmlformats.org/officeDocument/2006/relationships/customXml" Target="../ink/ink216.xml"/><Relationship Id="rId67" Type="http://schemas.openxmlformats.org/officeDocument/2006/relationships/customXml" Target="../ink/ink231.xml"/><Relationship Id="rId116" Type="http://schemas.openxmlformats.org/officeDocument/2006/relationships/customXml" Target="../ink/ink267.xml"/><Relationship Id="rId137" Type="http://schemas.openxmlformats.org/officeDocument/2006/relationships/image" Target="../media/image98.png"/><Relationship Id="rId158" Type="http://schemas.openxmlformats.org/officeDocument/2006/relationships/image" Target="../media/image49.png"/><Relationship Id="rId20" Type="http://schemas.openxmlformats.org/officeDocument/2006/relationships/customXml" Target="../ink/ink194.xml"/><Relationship Id="rId41" Type="http://schemas.openxmlformats.org/officeDocument/2006/relationships/customXml" Target="../ink/ink211.xml"/><Relationship Id="rId62" Type="http://schemas.openxmlformats.org/officeDocument/2006/relationships/image" Target="../media/image76.png"/><Relationship Id="rId83" Type="http://schemas.openxmlformats.org/officeDocument/2006/relationships/customXml" Target="../ink/ink239.xml"/><Relationship Id="rId88" Type="http://schemas.openxmlformats.org/officeDocument/2006/relationships/image" Target="../media/image85.png"/><Relationship Id="rId111" Type="http://schemas.openxmlformats.org/officeDocument/2006/relationships/customXml" Target="../ink/ink262.xml"/><Relationship Id="rId132" Type="http://schemas.openxmlformats.org/officeDocument/2006/relationships/customXml" Target="../ink/ink278.xml"/><Relationship Id="rId153" Type="http://schemas.openxmlformats.org/officeDocument/2006/relationships/image" Target="../media/image107.png"/><Relationship Id="rId15" Type="http://schemas.openxmlformats.org/officeDocument/2006/relationships/customXml" Target="../ink/ink191.xml"/><Relationship Id="rId36" Type="http://schemas.openxmlformats.org/officeDocument/2006/relationships/customXml" Target="../ink/ink206.xml"/><Relationship Id="rId57" Type="http://schemas.openxmlformats.org/officeDocument/2006/relationships/customXml" Target="../ink/ink226.xml"/><Relationship Id="rId106" Type="http://schemas.openxmlformats.org/officeDocument/2006/relationships/customXml" Target="../ink/ink259.xml"/><Relationship Id="rId127" Type="http://schemas.openxmlformats.org/officeDocument/2006/relationships/image" Target="../media/image93.png"/><Relationship Id="rId10" Type="http://schemas.openxmlformats.org/officeDocument/2006/relationships/image" Target="../media/image63.png"/><Relationship Id="rId31" Type="http://schemas.openxmlformats.org/officeDocument/2006/relationships/customXml" Target="../ink/ink202.xml"/><Relationship Id="rId52" Type="http://schemas.openxmlformats.org/officeDocument/2006/relationships/customXml" Target="../ink/ink222.xml"/><Relationship Id="rId73" Type="http://schemas.openxmlformats.org/officeDocument/2006/relationships/image" Target="../media/image57.png"/><Relationship Id="rId78" Type="http://schemas.openxmlformats.org/officeDocument/2006/relationships/customXml" Target="../ink/ink235.xml"/><Relationship Id="rId94" Type="http://schemas.openxmlformats.org/officeDocument/2006/relationships/customXml" Target="../ink/ink249.xml"/><Relationship Id="rId99" Type="http://schemas.openxmlformats.org/officeDocument/2006/relationships/customXml" Target="../ink/ink253.xml"/><Relationship Id="rId101" Type="http://schemas.openxmlformats.org/officeDocument/2006/relationships/customXml" Target="../ink/ink255.xml"/><Relationship Id="rId122" Type="http://schemas.openxmlformats.org/officeDocument/2006/relationships/customXml" Target="../ink/ink273.xml"/><Relationship Id="rId143" Type="http://schemas.openxmlformats.org/officeDocument/2006/relationships/image" Target="../media/image102.png"/><Relationship Id="rId148" Type="http://schemas.openxmlformats.org/officeDocument/2006/relationships/customXml" Target="../ink/ink286.xml"/><Relationship Id="rId4" Type="http://schemas.openxmlformats.org/officeDocument/2006/relationships/image" Target="../media/image59.png"/><Relationship Id="rId9" Type="http://schemas.openxmlformats.org/officeDocument/2006/relationships/customXml" Target="../ink/ink188.xml"/><Relationship Id="rId26" Type="http://schemas.openxmlformats.org/officeDocument/2006/relationships/image" Target="../media/image68.png"/><Relationship Id="rId47" Type="http://schemas.openxmlformats.org/officeDocument/2006/relationships/customXml" Target="../ink/ink217.xml"/><Relationship Id="rId68" Type="http://schemas.openxmlformats.org/officeDocument/2006/relationships/image" Target="../media/image79.png"/><Relationship Id="rId89" Type="http://schemas.openxmlformats.org/officeDocument/2006/relationships/customXml" Target="../ink/ink244.xml"/><Relationship Id="rId112" Type="http://schemas.openxmlformats.org/officeDocument/2006/relationships/customXml" Target="../ink/ink263.xml"/><Relationship Id="rId133" Type="http://schemas.openxmlformats.org/officeDocument/2006/relationships/image" Target="../media/image96.png"/><Relationship Id="rId154" Type="http://schemas.openxmlformats.org/officeDocument/2006/relationships/customXml" Target="../ink/ink289.xml"/><Relationship Id="rId16" Type="http://schemas.openxmlformats.org/officeDocument/2006/relationships/image" Target="../media/image66.png"/><Relationship Id="rId37" Type="http://schemas.openxmlformats.org/officeDocument/2006/relationships/customXml" Target="../ink/ink207.xml"/><Relationship Id="rId58" Type="http://schemas.openxmlformats.org/officeDocument/2006/relationships/image" Target="../media/image74.png"/><Relationship Id="rId79" Type="http://schemas.openxmlformats.org/officeDocument/2006/relationships/image" Target="../media/image84.png"/><Relationship Id="rId102" Type="http://schemas.openxmlformats.org/officeDocument/2006/relationships/customXml" Target="../ink/ink256.xml"/><Relationship Id="rId123" Type="http://schemas.openxmlformats.org/officeDocument/2006/relationships/image" Target="../media/image91.png"/><Relationship Id="rId144" Type="http://schemas.openxmlformats.org/officeDocument/2006/relationships/customXml" Target="../ink/ink284.xml"/><Relationship Id="rId90" Type="http://schemas.openxmlformats.org/officeDocument/2006/relationships/customXml" Target="../ink/ink245.xml"/><Relationship Id="rId27" Type="http://schemas.openxmlformats.org/officeDocument/2006/relationships/customXml" Target="../ink/ink200.xml"/><Relationship Id="rId48" Type="http://schemas.openxmlformats.org/officeDocument/2006/relationships/customXml" Target="../ink/ink218.xml"/><Relationship Id="rId69" Type="http://schemas.openxmlformats.org/officeDocument/2006/relationships/customXml" Target="../ink/ink232.xml"/><Relationship Id="rId113" Type="http://schemas.openxmlformats.org/officeDocument/2006/relationships/customXml" Target="../ink/ink264.xml"/><Relationship Id="rId134" Type="http://schemas.openxmlformats.org/officeDocument/2006/relationships/customXml" Target="../ink/ink27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00.xml"/><Relationship Id="rId21" Type="http://schemas.openxmlformats.org/officeDocument/2006/relationships/customXml" Target="../ink/ink297.xml"/><Relationship Id="rId42" Type="http://schemas.openxmlformats.org/officeDocument/2006/relationships/customXml" Target="../ink/ink312.xml"/><Relationship Id="rId47" Type="http://schemas.openxmlformats.org/officeDocument/2006/relationships/customXml" Target="../ink/ink317.xml"/><Relationship Id="rId63" Type="http://schemas.openxmlformats.org/officeDocument/2006/relationships/customXml" Target="../ink/ink332.xml"/><Relationship Id="rId68" Type="http://schemas.openxmlformats.org/officeDocument/2006/relationships/image" Target="../media/image110.png"/><Relationship Id="rId71" Type="http://schemas.openxmlformats.org/officeDocument/2006/relationships/customXml" Target="../ink/ink336.xml"/><Relationship Id="rId2" Type="http://schemas.openxmlformats.org/officeDocument/2006/relationships/image" Target="../media/image45.png"/><Relationship Id="rId16" Type="http://schemas.openxmlformats.org/officeDocument/2006/relationships/image" Target="../media/image990.png"/><Relationship Id="rId29" Type="http://schemas.openxmlformats.org/officeDocument/2006/relationships/customXml" Target="../ink/ink303.xml"/><Relationship Id="rId11" Type="http://schemas.openxmlformats.org/officeDocument/2006/relationships/customXml" Target="../ink/ink292.xml"/><Relationship Id="rId24" Type="http://schemas.openxmlformats.org/officeDocument/2006/relationships/image" Target="../media/image531.png"/><Relationship Id="rId32" Type="http://schemas.openxmlformats.org/officeDocument/2006/relationships/image" Target="../media/image1040.png"/><Relationship Id="rId37" Type="http://schemas.openxmlformats.org/officeDocument/2006/relationships/customXml" Target="../ink/ink308.xml"/><Relationship Id="rId40" Type="http://schemas.openxmlformats.org/officeDocument/2006/relationships/customXml" Target="../ink/ink310.xml"/><Relationship Id="rId45" Type="http://schemas.openxmlformats.org/officeDocument/2006/relationships/customXml" Target="../ink/ink315.xml"/><Relationship Id="rId53" Type="http://schemas.openxmlformats.org/officeDocument/2006/relationships/customXml" Target="../ink/ink323.xml"/><Relationship Id="rId58" Type="http://schemas.openxmlformats.org/officeDocument/2006/relationships/customXml" Target="../ink/ink328.xml"/><Relationship Id="rId66" Type="http://schemas.openxmlformats.org/officeDocument/2006/relationships/image" Target="../media/image1090.png"/><Relationship Id="rId74" Type="http://schemas.openxmlformats.org/officeDocument/2006/relationships/image" Target="../media/image113.png"/><Relationship Id="rId61" Type="http://schemas.openxmlformats.org/officeDocument/2006/relationships/customXml" Target="../ink/ink331.xml"/><Relationship Id="rId19" Type="http://schemas.openxmlformats.org/officeDocument/2006/relationships/customXml" Target="../ink/ink296.xml"/><Relationship Id="rId14" Type="http://schemas.openxmlformats.org/officeDocument/2006/relationships/image" Target="../media/image980.png"/><Relationship Id="rId22" Type="http://schemas.openxmlformats.org/officeDocument/2006/relationships/image" Target="../media/image1030.png"/><Relationship Id="rId27" Type="http://schemas.openxmlformats.org/officeDocument/2006/relationships/customXml" Target="../ink/ink301.xml"/><Relationship Id="rId30" Type="http://schemas.openxmlformats.org/officeDocument/2006/relationships/customXml" Target="../ink/ink304.xml"/><Relationship Id="rId35" Type="http://schemas.openxmlformats.org/officeDocument/2006/relationships/customXml" Target="../ink/ink307.xml"/><Relationship Id="rId43" Type="http://schemas.openxmlformats.org/officeDocument/2006/relationships/customXml" Target="../ink/ink313.xml"/><Relationship Id="rId48" Type="http://schemas.openxmlformats.org/officeDocument/2006/relationships/customXml" Target="../ink/ink318.xml"/><Relationship Id="rId56" Type="http://schemas.openxmlformats.org/officeDocument/2006/relationships/customXml" Target="../ink/ink326.xml"/><Relationship Id="rId64" Type="http://schemas.openxmlformats.org/officeDocument/2006/relationships/image" Target="../media/image1080.png"/><Relationship Id="rId69" Type="http://schemas.openxmlformats.org/officeDocument/2006/relationships/customXml" Target="../ink/ink335.xml"/><Relationship Id="rId77" Type="http://schemas.openxmlformats.org/officeDocument/2006/relationships/image" Target="../media/image21.png"/><Relationship Id="rId51" Type="http://schemas.openxmlformats.org/officeDocument/2006/relationships/customXml" Target="../ink/ink321.xml"/><Relationship Id="rId72" Type="http://schemas.openxmlformats.org/officeDocument/2006/relationships/image" Target="../media/image112.png"/><Relationship Id="rId3" Type="http://schemas.openxmlformats.org/officeDocument/2006/relationships/customXml" Target="../ink/ink291.xml"/><Relationship Id="rId12" Type="http://schemas.openxmlformats.org/officeDocument/2006/relationships/image" Target="../media/image970.png"/><Relationship Id="rId17" Type="http://schemas.openxmlformats.org/officeDocument/2006/relationships/customXml" Target="../ink/ink295.xml"/><Relationship Id="rId25" Type="http://schemas.openxmlformats.org/officeDocument/2006/relationships/customXml" Target="../ink/ink299.xml"/><Relationship Id="rId33" Type="http://schemas.openxmlformats.org/officeDocument/2006/relationships/customXml" Target="../ink/ink306.xml"/><Relationship Id="rId38" Type="http://schemas.openxmlformats.org/officeDocument/2006/relationships/image" Target="../media/image571.png"/><Relationship Id="rId46" Type="http://schemas.openxmlformats.org/officeDocument/2006/relationships/customXml" Target="../ink/ink316.xml"/><Relationship Id="rId59" Type="http://schemas.openxmlformats.org/officeDocument/2006/relationships/customXml" Target="../ink/ink329.xml"/><Relationship Id="rId67" Type="http://schemas.openxmlformats.org/officeDocument/2006/relationships/customXml" Target="../ink/ink334.xml"/><Relationship Id="rId20" Type="http://schemas.openxmlformats.org/officeDocument/2006/relationships/image" Target="../media/image1020.png"/><Relationship Id="rId41" Type="http://schemas.openxmlformats.org/officeDocument/2006/relationships/customXml" Target="../ink/ink311.xml"/><Relationship Id="rId54" Type="http://schemas.openxmlformats.org/officeDocument/2006/relationships/customXml" Target="../ink/ink324.xml"/><Relationship Id="rId62" Type="http://schemas.openxmlformats.org/officeDocument/2006/relationships/image" Target="../media/image1070.png"/><Relationship Id="rId70" Type="http://schemas.openxmlformats.org/officeDocument/2006/relationships/image" Target="../media/image111.png"/><Relationship Id="rId75" Type="http://schemas.openxmlformats.org/officeDocument/2006/relationships/customXml" Target="../ink/ink338.xml"/><Relationship Id="rId1" Type="http://schemas.openxmlformats.org/officeDocument/2006/relationships/slideLayout" Target="../slideLayouts/slideLayout7.xml"/><Relationship Id="rId15" Type="http://schemas.openxmlformats.org/officeDocument/2006/relationships/customXml" Target="../ink/ink294.xml"/><Relationship Id="rId23" Type="http://schemas.openxmlformats.org/officeDocument/2006/relationships/customXml" Target="../ink/ink298.xml"/><Relationship Id="rId28" Type="http://schemas.openxmlformats.org/officeDocument/2006/relationships/customXml" Target="../ink/ink302.xml"/><Relationship Id="rId36" Type="http://schemas.openxmlformats.org/officeDocument/2006/relationships/image" Target="../media/image1060.png"/><Relationship Id="rId49" Type="http://schemas.openxmlformats.org/officeDocument/2006/relationships/customXml" Target="../ink/ink319.xml"/><Relationship Id="rId57" Type="http://schemas.openxmlformats.org/officeDocument/2006/relationships/customXml" Target="../ink/ink327.xml"/><Relationship Id="rId10" Type="http://schemas.openxmlformats.org/officeDocument/2006/relationships/image" Target="../media/image960.png"/><Relationship Id="rId31" Type="http://schemas.openxmlformats.org/officeDocument/2006/relationships/customXml" Target="../ink/ink305.xml"/><Relationship Id="rId44" Type="http://schemas.openxmlformats.org/officeDocument/2006/relationships/customXml" Target="../ink/ink314.xml"/><Relationship Id="rId52" Type="http://schemas.openxmlformats.org/officeDocument/2006/relationships/customXml" Target="../ink/ink322.xml"/><Relationship Id="rId60" Type="http://schemas.openxmlformats.org/officeDocument/2006/relationships/customXml" Target="../ink/ink330.xml"/><Relationship Id="rId65" Type="http://schemas.openxmlformats.org/officeDocument/2006/relationships/customXml" Target="../ink/ink333.xml"/><Relationship Id="rId73" Type="http://schemas.openxmlformats.org/officeDocument/2006/relationships/customXml" Target="../ink/ink337.xml"/><Relationship Id="rId78" Type="http://schemas.openxmlformats.org/officeDocument/2006/relationships/image" Target="../media/image38.png"/><Relationship Id="rId13" Type="http://schemas.openxmlformats.org/officeDocument/2006/relationships/customXml" Target="../ink/ink293.xml"/><Relationship Id="rId18" Type="http://schemas.openxmlformats.org/officeDocument/2006/relationships/image" Target="../media/image1010.png"/><Relationship Id="rId39" Type="http://schemas.openxmlformats.org/officeDocument/2006/relationships/customXml" Target="../ink/ink309.xml"/><Relationship Id="rId34" Type="http://schemas.openxmlformats.org/officeDocument/2006/relationships/image" Target="../media/image1050.png"/><Relationship Id="rId50" Type="http://schemas.openxmlformats.org/officeDocument/2006/relationships/customXml" Target="../ink/ink320.xml"/><Relationship Id="rId55" Type="http://schemas.openxmlformats.org/officeDocument/2006/relationships/customXml" Target="../ink/ink325.xml"/><Relationship Id="rId76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41.xml"/><Relationship Id="rId18" Type="http://schemas.openxmlformats.org/officeDocument/2006/relationships/image" Target="../media/image1010.png"/><Relationship Id="rId26" Type="http://schemas.openxmlformats.org/officeDocument/2006/relationships/customXml" Target="../ink/ink348.xml"/><Relationship Id="rId3" Type="http://schemas.openxmlformats.org/officeDocument/2006/relationships/customXml" Target="../ink/ink339.xml"/><Relationship Id="rId21" Type="http://schemas.openxmlformats.org/officeDocument/2006/relationships/customXml" Target="../ink/ink345.xml"/><Relationship Id="rId34" Type="http://schemas.openxmlformats.org/officeDocument/2006/relationships/image" Target="../media/image115.png"/><Relationship Id="rId12" Type="http://schemas.openxmlformats.org/officeDocument/2006/relationships/image" Target="../media/image970.png"/><Relationship Id="rId17" Type="http://schemas.openxmlformats.org/officeDocument/2006/relationships/customXml" Target="../ink/ink343.xml"/><Relationship Id="rId25" Type="http://schemas.openxmlformats.org/officeDocument/2006/relationships/customXml" Target="../ink/ink347.xml"/><Relationship Id="rId33" Type="http://schemas.openxmlformats.org/officeDocument/2006/relationships/customXml" Target="../ink/ink353.xml"/><Relationship Id="rId2" Type="http://schemas.openxmlformats.org/officeDocument/2006/relationships/image" Target="../media/image45.png"/><Relationship Id="rId16" Type="http://schemas.openxmlformats.org/officeDocument/2006/relationships/image" Target="../media/image990.png"/><Relationship Id="rId20" Type="http://schemas.openxmlformats.org/officeDocument/2006/relationships/image" Target="../media/image1020.png"/><Relationship Id="rId29" Type="http://schemas.openxmlformats.org/officeDocument/2006/relationships/customXml" Target="../ink/ink351.xml"/><Relationship Id="rId1" Type="http://schemas.openxmlformats.org/officeDocument/2006/relationships/slideLayout" Target="../slideLayouts/slideLayout7.xml"/><Relationship Id="rId11" Type="http://schemas.openxmlformats.org/officeDocument/2006/relationships/customXml" Target="../ink/ink340.xml"/><Relationship Id="rId24" Type="http://schemas.openxmlformats.org/officeDocument/2006/relationships/image" Target="../media/image531.png"/><Relationship Id="rId32" Type="http://schemas.openxmlformats.org/officeDocument/2006/relationships/image" Target="../media/image38.png"/><Relationship Id="rId15" Type="http://schemas.openxmlformats.org/officeDocument/2006/relationships/customXml" Target="../ink/ink342.xml"/><Relationship Id="rId23" Type="http://schemas.openxmlformats.org/officeDocument/2006/relationships/customXml" Target="../ink/ink346.xml"/><Relationship Id="rId28" Type="http://schemas.openxmlformats.org/officeDocument/2006/relationships/customXml" Target="../ink/ink350.xml"/><Relationship Id="rId10" Type="http://schemas.openxmlformats.org/officeDocument/2006/relationships/image" Target="../media/image960.png"/><Relationship Id="rId19" Type="http://schemas.openxmlformats.org/officeDocument/2006/relationships/customXml" Target="../ink/ink344.xml"/><Relationship Id="rId31" Type="http://schemas.openxmlformats.org/officeDocument/2006/relationships/image" Target="../media/image21.png"/><Relationship Id="rId14" Type="http://schemas.openxmlformats.org/officeDocument/2006/relationships/image" Target="../media/image980.png"/><Relationship Id="rId22" Type="http://schemas.openxmlformats.org/officeDocument/2006/relationships/image" Target="../media/image1030.png"/><Relationship Id="rId27" Type="http://schemas.openxmlformats.org/officeDocument/2006/relationships/customXml" Target="../ink/ink349.xml"/><Relationship Id="rId30" Type="http://schemas.openxmlformats.org/officeDocument/2006/relationships/customXml" Target="../ink/ink352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0.png"/><Relationship Id="rId18" Type="http://schemas.openxmlformats.org/officeDocument/2006/relationships/customXml" Target="../ink/ink358.xml"/><Relationship Id="rId26" Type="http://schemas.openxmlformats.org/officeDocument/2006/relationships/customXml" Target="../ink/ink362.xml"/><Relationship Id="rId39" Type="http://schemas.openxmlformats.org/officeDocument/2006/relationships/customXml" Target="../ink/ink373.xml"/><Relationship Id="rId21" Type="http://schemas.openxmlformats.org/officeDocument/2006/relationships/image" Target="../media/image1020.png"/><Relationship Id="rId34" Type="http://schemas.openxmlformats.org/officeDocument/2006/relationships/customXml" Target="../ink/ink369.xml"/><Relationship Id="rId42" Type="http://schemas.openxmlformats.org/officeDocument/2006/relationships/image" Target="../media/image116.png"/><Relationship Id="rId12" Type="http://schemas.openxmlformats.org/officeDocument/2006/relationships/customXml" Target="../ink/ink355.xml"/><Relationship Id="rId17" Type="http://schemas.openxmlformats.org/officeDocument/2006/relationships/image" Target="../media/image990.png"/><Relationship Id="rId25" Type="http://schemas.openxmlformats.org/officeDocument/2006/relationships/image" Target="../media/image531.png"/><Relationship Id="rId33" Type="http://schemas.openxmlformats.org/officeDocument/2006/relationships/image" Target="../media/image571.png"/><Relationship Id="rId38" Type="http://schemas.openxmlformats.org/officeDocument/2006/relationships/image" Target="../media/image1070.png"/><Relationship Id="rId2" Type="http://schemas.openxmlformats.org/officeDocument/2006/relationships/image" Target="../media/image21.png"/><Relationship Id="rId16" Type="http://schemas.openxmlformats.org/officeDocument/2006/relationships/customXml" Target="../ink/ink357.xml"/><Relationship Id="rId20" Type="http://schemas.openxmlformats.org/officeDocument/2006/relationships/customXml" Target="../ink/ink359.xml"/><Relationship Id="rId29" Type="http://schemas.openxmlformats.org/officeDocument/2006/relationships/customXml" Target="../ink/ink365.xml"/><Relationship Id="rId41" Type="http://schemas.openxmlformats.org/officeDocument/2006/relationships/customXml" Target="../ink/ink374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960.png"/><Relationship Id="rId24" Type="http://schemas.openxmlformats.org/officeDocument/2006/relationships/customXml" Target="../ink/ink361.xml"/><Relationship Id="rId32" Type="http://schemas.openxmlformats.org/officeDocument/2006/relationships/customXml" Target="../ink/ink368.xml"/><Relationship Id="rId37" Type="http://schemas.openxmlformats.org/officeDocument/2006/relationships/customXml" Target="../ink/ink372.xml"/><Relationship Id="rId40" Type="http://schemas.openxmlformats.org/officeDocument/2006/relationships/image" Target="../media/image112.png"/><Relationship Id="rId5" Type="http://schemas.openxmlformats.org/officeDocument/2006/relationships/customXml" Target="../ink/ink354.xml"/><Relationship Id="rId15" Type="http://schemas.openxmlformats.org/officeDocument/2006/relationships/image" Target="../media/image980.png"/><Relationship Id="rId23" Type="http://schemas.openxmlformats.org/officeDocument/2006/relationships/image" Target="../media/image1030.png"/><Relationship Id="rId28" Type="http://schemas.openxmlformats.org/officeDocument/2006/relationships/customXml" Target="../ink/ink364.xml"/><Relationship Id="rId36" Type="http://schemas.openxmlformats.org/officeDocument/2006/relationships/customXml" Target="../ink/ink371.xml"/><Relationship Id="rId19" Type="http://schemas.openxmlformats.org/officeDocument/2006/relationships/image" Target="../media/image1010.png"/><Relationship Id="rId31" Type="http://schemas.openxmlformats.org/officeDocument/2006/relationships/customXml" Target="../ink/ink367.xml"/><Relationship Id="rId4" Type="http://schemas.openxmlformats.org/officeDocument/2006/relationships/image" Target="../media/image45.png"/><Relationship Id="rId14" Type="http://schemas.openxmlformats.org/officeDocument/2006/relationships/customXml" Target="../ink/ink356.xml"/><Relationship Id="rId22" Type="http://schemas.openxmlformats.org/officeDocument/2006/relationships/customXml" Target="../ink/ink360.xml"/><Relationship Id="rId27" Type="http://schemas.openxmlformats.org/officeDocument/2006/relationships/customXml" Target="../ink/ink363.xml"/><Relationship Id="rId30" Type="http://schemas.openxmlformats.org/officeDocument/2006/relationships/customXml" Target="../ink/ink366.xml"/><Relationship Id="rId35" Type="http://schemas.openxmlformats.org/officeDocument/2006/relationships/customXml" Target="../ink/ink370.xml"/><Relationship Id="rId3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87.xml"/><Relationship Id="rId21" Type="http://schemas.openxmlformats.org/officeDocument/2006/relationships/customXml" Target="../ink/ink383.xml"/><Relationship Id="rId42" Type="http://schemas.openxmlformats.org/officeDocument/2006/relationships/customXml" Target="../ink/ink401.xml"/><Relationship Id="rId47" Type="http://schemas.openxmlformats.org/officeDocument/2006/relationships/customXml" Target="../ink/ink404.xml"/><Relationship Id="rId63" Type="http://schemas.openxmlformats.org/officeDocument/2006/relationships/image" Target="../media/image780.png"/><Relationship Id="rId68" Type="http://schemas.openxmlformats.org/officeDocument/2006/relationships/customXml" Target="../ink/ink420.xml"/><Relationship Id="rId84" Type="http://schemas.openxmlformats.org/officeDocument/2006/relationships/customXml" Target="../ink/ink428.xml"/><Relationship Id="rId89" Type="http://schemas.openxmlformats.org/officeDocument/2006/relationships/image" Target="../media/image930.png"/><Relationship Id="rId16" Type="http://schemas.openxmlformats.org/officeDocument/2006/relationships/customXml" Target="../ink/ink378.xml"/><Relationship Id="rId11" Type="http://schemas.openxmlformats.org/officeDocument/2006/relationships/image" Target="../media/image670.png"/><Relationship Id="rId32" Type="http://schemas.openxmlformats.org/officeDocument/2006/relationships/customXml" Target="../ink/ink393.xml"/><Relationship Id="rId37" Type="http://schemas.openxmlformats.org/officeDocument/2006/relationships/customXml" Target="../ink/ink397.xml"/><Relationship Id="rId53" Type="http://schemas.openxmlformats.org/officeDocument/2006/relationships/customXml" Target="../ink/ink410.xml"/><Relationship Id="rId58" Type="http://schemas.openxmlformats.org/officeDocument/2006/relationships/customXml" Target="../ink/ink415.xml"/><Relationship Id="rId74" Type="http://schemas.openxmlformats.org/officeDocument/2006/relationships/customXml" Target="../ink/ink423.xml"/><Relationship Id="rId79" Type="http://schemas.openxmlformats.org/officeDocument/2006/relationships/image" Target="../media/image870.png"/><Relationship Id="rId5" Type="http://schemas.openxmlformats.org/officeDocument/2006/relationships/customXml" Target="../ink/ink375.xml"/><Relationship Id="rId90" Type="http://schemas.openxmlformats.org/officeDocument/2006/relationships/customXml" Target="../ink/ink431.xml"/><Relationship Id="rId19" Type="http://schemas.openxmlformats.org/officeDocument/2006/relationships/customXml" Target="../ink/ink381.xml"/><Relationship Id="rId14" Type="http://schemas.openxmlformats.org/officeDocument/2006/relationships/customXml" Target="../ink/ink377.xml"/><Relationship Id="rId22" Type="http://schemas.openxmlformats.org/officeDocument/2006/relationships/customXml" Target="../ink/ink384.xml"/><Relationship Id="rId27" Type="http://schemas.openxmlformats.org/officeDocument/2006/relationships/customXml" Target="../ink/ink388.xml"/><Relationship Id="rId30" Type="http://schemas.openxmlformats.org/officeDocument/2006/relationships/customXml" Target="../ink/ink391.xml"/><Relationship Id="rId35" Type="http://schemas.openxmlformats.org/officeDocument/2006/relationships/customXml" Target="../ink/ink395.xml"/><Relationship Id="rId43" Type="http://schemas.openxmlformats.org/officeDocument/2006/relationships/customXml" Target="../ink/ink402.xml"/><Relationship Id="rId48" Type="http://schemas.openxmlformats.org/officeDocument/2006/relationships/customXml" Target="../ink/ink405.xml"/><Relationship Id="rId56" Type="http://schemas.openxmlformats.org/officeDocument/2006/relationships/customXml" Target="../ink/ink413.xml"/><Relationship Id="rId64" Type="http://schemas.openxmlformats.org/officeDocument/2006/relationships/customXml" Target="../ink/ink418.xml"/><Relationship Id="rId69" Type="http://schemas.openxmlformats.org/officeDocument/2006/relationships/image" Target="../media/image820.png"/><Relationship Id="rId77" Type="http://schemas.openxmlformats.org/officeDocument/2006/relationships/image" Target="../media/image860.png"/><Relationship Id="rId51" Type="http://schemas.openxmlformats.org/officeDocument/2006/relationships/customXml" Target="../ink/ink408.xml"/><Relationship Id="rId72" Type="http://schemas.openxmlformats.org/officeDocument/2006/relationships/customXml" Target="../ink/ink422.xml"/><Relationship Id="rId80" Type="http://schemas.openxmlformats.org/officeDocument/2006/relationships/customXml" Target="../ink/ink426.xml"/><Relationship Id="rId85" Type="http://schemas.openxmlformats.org/officeDocument/2006/relationships/image" Target="../media/image910.png"/><Relationship Id="rId93" Type="http://schemas.openxmlformats.org/officeDocument/2006/relationships/image" Target="../media/image950.png"/><Relationship Id="rId3" Type="http://schemas.openxmlformats.org/officeDocument/2006/relationships/image" Target="../media/image38.png"/><Relationship Id="rId12" Type="http://schemas.openxmlformats.org/officeDocument/2006/relationships/customXml" Target="../ink/ink376.xml"/><Relationship Id="rId17" Type="http://schemas.openxmlformats.org/officeDocument/2006/relationships/customXml" Target="../ink/ink379.xml"/><Relationship Id="rId25" Type="http://schemas.openxmlformats.org/officeDocument/2006/relationships/customXml" Target="../ink/ink386.xml"/><Relationship Id="rId33" Type="http://schemas.openxmlformats.org/officeDocument/2006/relationships/image" Target="../media/image720.png"/><Relationship Id="rId38" Type="http://schemas.openxmlformats.org/officeDocument/2006/relationships/customXml" Target="../ink/ink398.xml"/><Relationship Id="rId46" Type="http://schemas.openxmlformats.org/officeDocument/2006/relationships/image" Target="../media/image750.png"/><Relationship Id="rId59" Type="http://schemas.openxmlformats.org/officeDocument/2006/relationships/image" Target="../media/image760.png"/><Relationship Id="rId67" Type="http://schemas.openxmlformats.org/officeDocument/2006/relationships/image" Target="../media/image810.png"/><Relationship Id="rId20" Type="http://schemas.openxmlformats.org/officeDocument/2006/relationships/customXml" Target="../ink/ink382.xml"/><Relationship Id="rId41" Type="http://schemas.openxmlformats.org/officeDocument/2006/relationships/customXml" Target="../ink/ink400.xml"/><Relationship Id="rId54" Type="http://schemas.openxmlformats.org/officeDocument/2006/relationships/customXml" Target="../ink/ink411.xml"/><Relationship Id="rId62" Type="http://schemas.openxmlformats.org/officeDocument/2006/relationships/customXml" Target="../ink/ink417.xml"/><Relationship Id="rId70" Type="http://schemas.openxmlformats.org/officeDocument/2006/relationships/customXml" Target="../ink/ink421.xml"/><Relationship Id="rId75" Type="http://schemas.openxmlformats.org/officeDocument/2006/relationships/image" Target="../media/image850.png"/><Relationship Id="rId83" Type="http://schemas.openxmlformats.org/officeDocument/2006/relationships/image" Target="../media/image890.png"/><Relationship Id="rId88" Type="http://schemas.openxmlformats.org/officeDocument/2006/relationships/customXml" Target="../ink/ink430.xml"/><Relationship Id="rId91" Type="http://schemas.openxmlformats.org/officeDocument/2006/relationships/image" Target="../media/image940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690.png"/><Relationship Id="rId23" Type="http://schemas.openxmlformats.org/officeDocument/2006/relationships/customXml" Target="../ink/ink385.xml"/><Relationship Id="rId28" Type="http://schemas.openxmlformats.org/officeDocument/2006/relationships/customXml" Target="../ink/ink389.xml"/><Relationship Id="rId36" Type="http://schemas.openxmlformats.org/officeDocument/2006/relationships/customXml" Target="../ink/ink396.xml"/><Relationship Id="rId49" Type="http://schemas.openxmlformats.org/officeDocument/2006/relationships/customXml" Target="../ink/ink406.xml"/><Relationship Id="rId57" Type="http://schemas.openxmlformats.org/officeDocument/2006/relationships/customXml" Target="../ink/ink414.xml"/><Relationship Id="rId31" Type="http://schemas.openxmlformats.org/officeDocument/2006/relationships/customXml" Target="../ink/ink392.xml"/><Relationship Id="rId44" Type="http://schemas.openxmlformats.org/officeDocument/2006/relationships/image" Target="../media/image740.png"/><Relationship Id="rId52" Type="http://schemas.openxmlformats.org/officeDocument/2006/relationships/customXml" Target="../ink/ink409.xml"/><Relationship Id="rId60" Type="http://schemas.openxmlformats.org/officeDocument/2006/relationships/customXml" Target="../ink/ink416.xml"/><Relationship Id="rId65" Type="http://schemas.openxmlformats.org/officeDocument/2006/relationships/image" Target="../media/image790.png"/><Relationship Id="rId73" Type="http://schemas.openxmlformats.org/officeDocument/2006/relationships/image" Target="../media/image840.png"/><Relationship Id="rId78" Type="http://schemas.openxmlformats.org/officeDocument/2006/relationships/customXml" Target="../ink/ink425.xml"/><Relationship Id="rId81" Type="http://schemas.openxmlformats.org/officeDocument/2006/relationships/image" Target="../media/image880.png"/><Relationship Id="rId86" Type="http://schemas.openxmlformats.org/officeDocument/2006/relationships/customXml" Target="../ink/ink429.xml"/><Relationship Id="rId4" Type="http://schemas.openxmlformats.org/officeDocument/2006/relationships/image" Target="../media/image57.png"/><Relationship Id="rId13" Type="http://schemas.openxmlformats.org/officeDocument/2006/relationships/image" Target="../media/image680.png"/><Relationship Id="rId18" Type="http://schemas.openxmlformats.org/officeDocument/2006/relationships/customXml" Target="../ink/ink380.xml"/><Relationship Id="rId39" Type="http://schemas.openxmlformats.org/officeDocument/2006/relationships/customXml" Target="../ink/ink399.xml"/><Relationship Id="rId34" Type="http://schemas.openxmlformats.org/officeDocument/2006/relationships/customXml" Target="../ink/ink394.xml"/><Relationship Id="rId50" Type="http://schemas.openxmlformats.org/officeDocument/2006/relationships/customXml" Target="../ink/ink407.xml"/><Relationship Id="rId55" Type="http://schemas.openxmlformats.org/officeDocument/2006/relationships/customXml" Target="../ink/ink412.xml"/><Relationship Id="rId76" Type="http://schemas.openxmlformats.org/officeDocument/2006/relationships/customXml" Target="../ink/ink424.xml"/><Relationship Id="rId71" Type="http://schemas.openxmlformats.org/officeDocument/2006/relationships/image" Target="../media/image830.png"/><Relationship Id="rId92" Type="http://schemas.openxmlformats.org/officeDocument/2006/relationships/customXml" Target="../ink/ink432.xml"/><Relationship Id="rId2" Type="http://schemas.openxmlformats.org/officeDocument/2006/relationships/image" Target="../media/image21.png"/><Relationship Id="rId29" Type="http://schemas.openxmlformats.org/officeDocument/2006/relationships/customXml" Target="../ink/ink390.xml"/><Relationship Id="rId24" Type="http://schemas.openxmlformats.org/officeDocument/2006/relationships/image" Target="../media/image710.png"/><Relationship Id="rId40" Type="http://schemas.openxmlformats.org/officeDocument/2006/relationships/image" Target="../media/image730.png"/><Relationship Id="rId45" Type="http://schemas.openxmlformats.org/officeDocument/2006/relationships/customXml" Target="../ink/ink403.xml"/><Relationship Id="rId66" Type="http://schemas.openxmlformats.org/officeDocument/2006/relationships/customXml" Target="../ink/ink419.xml"/><Relationship Id="rId87" Type="http://schemas.openxmlformats.org/officeDocument/2006/relationships/image" Target="../media/image920.png"/><Relationship Id="rId61" Type="http://schemas.openxmlformats.org/officeDocument/2006/relationships/image" Target="../media/image770.png"/><Relationship Id="rId82" Type="http://schemas.openxmlformats.org/officeDocument/2006/relationships/customXml" Target="../ink/ink427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customXml" Target="../ink/ink438.xml"/><Relationship Id="rId26" Type="http://schemas.openxmlformats.org/officeDocument/2006/relationships/customXml" Target="../ink/ink445.xml"/><Relationship Id="rId39" Type="http://schemas.openxmlformats.org/officeDocument/2006/relationships/customXml" Target="../ink/ink457.xml"/><Relationship Id="rId21" Type="http://schemas.openxmlformats.org/officeDocument/2006/relationships/customXml" Target="../ink/ink441.xml"/><Relationship Id="rId34" Type="http://schemas.openxmlformats.org/officeDocument/2006/relationships/customXml" Target="../ink/ink452.xml"/><Relationship Id="rId42" Type="http://schemas.openxmlformats.org/officeDocument/2006/relationships/customXml" Target="../ink/ink459.xml"/><Relationship Id="rId47" Type="http://schemas.openxmlformats.org/officeDocument/2006/relationships/customXml" Target="../ink/ink462.xml"/><Relationship Id="rId50" Type="http://schemas.openxmlformats.org/officeDocument/2006/relationships/image" Target="../media/image126.png"/><Relationship Id="rId55" Type="http://schemas.openxmlformats.org/officeDocument/2006/relationships/customXml" Target="../ink/ink466.xml"/><Relationship Id="rId2" Type="http://schemas.openxmlformats.org/officeDocument/2006/relationships/image" Target="../media/image38.png"/><Relationship Id="rId16" Type="http://schemas.openxmlformats.org/officeDocument/2006/relationships/customXml" Target="../ink/ink436.xml"/><Relationship Id="rId29" Type="http://schemas.openxmlformats.org/officeDocument/2006/relationships/customXml" Target="../ink/ink448.xml"/><Relationship Id="rId11" Type="http://schemas.openxmlformats.org/officeDocument/2006/relationships/image" Target="../media/image117.png"/><Relationship Id="rId24" Type="http://schemas.openxmlformats.org/officeDocument/2006/relationships/image" Target="../media/image119.png"/><Relationship Id="rId32" Type="http://schemas.openxmlformats.org/officeDocument/2006/relationships/customXml" Target="../ink/ink451.xml"/><Relationship Id="rId37" Type="http://schemas.openxmlformats.org/officeDocument/2006/relationships/customXml" Target="../ink/ink455.xml"/><Relationship Id="rId40" Type="http://schemas.openxmlformats.org/officeDocument/2006/relationships/image" Target="../media/image122.png"/><Relationship Id="rId45" Type="http://schemas.openxmlformats.org/officeDocument/2006/relationships/customXml" Target="../ink/ink461.xml"/><Relationship Id="rId53" Type="http://schemas.openxmlformats.org/officeDocument/2006/relationships/customXml" Target="../ink/ink465.xml"/><Relationship Id="rId5" Type="http://schemas.openxmlformats.org/officeDocument/2006/relationships/customXml" Target="../ink/ink433.xml"/><Relationship Id="rId15" Type="http://schemas.openxmlformats.org/officeDocument/2006/relationships/image" Target="../media/image690.png"/><Relationship Id="rId23" Type="http://schemas.openxmlformats.org/officeDocument/2006/relationships/customXml" Target="../ink/ink443.xml"/><Relationship Id="rId28" Type="http://schemas.openxmlformats.org/officeDocument/2006/relationships/customXml" Target="../ink/ink447.xml"/><Relationship Id="rId36" Type="http://schemas.openxmlformats.org/officeDocument/2006/relationships/customXml" Target="../ink/ink454.xml"/><Relationship Id="rId49" Type="http://schemas.openxmlformats.org/officeDocument/2006/relationships/customXml" Target="../ink/ink463.xml"/><Relationship Id="rId19" Type="http://schemas.openxmlformats.org/officeDocument/2006/relationships/customXml" Target="../ink/ink439.xml"/><Relationship Id="rId31" Type="http://schemas.openxmlformats.org/officeDocument/2006/relationships/customXml" Target="../ink/ink450.xml"/><Relationship Id="rId44" Type="http://schemas.openxmlformats.org/officeDocument/2006/relationships/image" Target="../media/image123.png"/><Relationship Id="rId52" Type="http://schemas.openxmlformats.org/officeDocument/2006/relationships/image" Target="../media/image127.png"/><Relationship Id="rId4" Type="http://schemas.openxmlformats.org/officeDocument/2006/relationships/image" Target="../media/image57.png"/><Relationship Id="rId14" Type="http://schemas.openxmlformats.org/officeDocument/2006/relationships/customXml" Target="../ink/ink435.xml"/><Relationship Id="rId22" Type="http://schemas.openxmlformats.org/officeDocument/2006/relationships/customXml" Target="../ink/ink442.xml"/><Relationship Id="rId27" Type="http://schemas.openxmlformats.org/officeDocument/2006/relationships/customXml" Target="../ink/ink446.xml"/><Relationship Id="rId30" Type="http://schemas.openxmlformats.org/officeDocument/2006/relationships/customXml" Target="../ink/ink449.xml"/><Relationship Id="rId35" Type="http://schemas.openxmlformats.org/officeDocument/2006/relationships/customXml" Target="../ink/ink453.xml"/><Relationship Id="rId43" Type="http://schemas.openxmlformats.org/officeDocument/2006/relationships/customXml" Target="../ink/ink460.xml"/><Relationship Id="rId48" Type="http://schemas.openxmlformats.org/officeDocument/2006/relationships/image" Target="../media/image125.png"/><Relationship Id="rId56" Type="http://schemas.openxmlformats.org/officeDocument/2006/relationships/image" Target="../media/image129.png"/><Relationship Id="rId51" Type="http://schemas.openxmlformats.org/officeDocument/2006/relationships/customXml" Target="../ink/ink464.xml"/><Relationship Id="rId3" Type="http://schemas.openxmlformats.org/officeDocument/2006/relationships/image" Target="../media/image21.png"/><Relationship Id="rId12" Type="http://schemas.openxmlformats.org/officeDocument/2006/relationships/customXml" Target="../ink/ink434.xml"/><Relationship Id="rId17" Type="http://schemas.openxmlformats.org/officeDocument/2006/relationships/customXml" Target="../ink/ink437.xml"/><Relationship Id="rId25" Type="http://schemas.openxmlformats.org/officeDocument/2006/relationships/customXml" Target="../ink/ink444.xml"/><Relationship Id="rId33" Type="http://schemas.openxmlformats.org/officeDocument/2006/relationships/image" Target="../media/image121.png"/><Relationship Id="rId38" Type="http://schemas.openxmlformats.org/officeDocument/2006/relationships/customXml" Target="../ink/ink456.xml"/><Relationship Id="rId46" Type="http://schemas.openxmlformats.org/officeDocument/2006/relationships/image" Target="../media/image124.png"/><Relationship Id="rId20" Type="http://schemas.openxmlformats.org/officeDocument/2006/relationships/customXml" Target="../ink/ink440.xml"/><Relationship Id="rId41" Type="http://schemas.openxmlformats.org/officeDocument/2006/relationships/customXml" Target="../ink/ink458.xml"/><Relationship Id="rId54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customXml" Target="../ink/ink472.xml"/><Relationship Id="rId26" Type="http://schemas.openxmlformats.org/officeDocument/2006/relationships/customXml" Target="../ink/ink479.xml"/><Relationship Id="rId39" Type="http://schemas.openxmlformats.org/officeDocument/2006/relationships/customXml" Target="../ink/ink491.xml"/><Relationship Id="rId21" Type="http://schemas.openxmlformats.org/officeDocument/2006/relationships/customXml" Target="../ink/ink475.xml"/><Relationship Id="rId34" Type="http://schemas.openxmlformats.org/officeDocument/2006/relationships/customXml" Target="../ink/ink486.xml"/><Relationship Id="rId42" Type="http://schemas.openxmlformats.org/officeDocument/2006/relationships/customXml" Target="../ink/ink493.xml"/><Relationship Id="rId47" Type="http://schemas.openxmlformats.org/officeDocument/2006/relationships/customXml" Target="../ink/ink496.xml"/><Relationship Id="rId50" Type="http://schemas.openxmlformats.org/officeDocument/2006/relationships/image" Target="../media/image126.png"/><Relationship Id="rId55" Type="http://schemas.openxmlformats.org/officeDocument/2006/relationships/customXml" Target="../ink/ink500.xml"/><Relationship Id="rId2" Type="http://schemas.openxmlformats.org/officeDocument/2006/relationships/image" Target="../media/image38.png"/><Relationship Id="rId16" Type="http://schemas.openxmlformats.org/officeDocument/2006/relationships/customXml" Target="../ink/ink470.xml"/><Relationship Id="rId29" Type="http://schemas.openxmlformats.org/officeDocument/2006/relationships/customXml" Target="../ink/ink482.xml"/><Relationship Id="rId11" Type="http://schemas.openxmlformats.org/officeDocument/2006/relationships/image" Target="../media/image117.png"/><Relationship Id="rId24" Type="http://schemas.openxmlformats.org/officeDocument/2006/relationships/image" Target="../media/image119.png"/><Relationship Id="rId32" Type="http://schemas.openxmlformats.org/officeDocument/2006/relationships/customXml" Target="../ink/ink485.xml"/><Relationship Id="rId37" Type="http://schemas.openxmlformats.org/officeDocument/2006/relationships/customXml" Target="../ink/ink489.xml"/><Relationship Id="rId40" Type="http://schemas.openxmlformats.org/officeDocument/2006/relationships/image" Target="../media/image122.png"/><Relationship Id="rId45" Type="http://schemas.openxmlformats.org/officeDocument/2006/relationships/customXml" Target="../ink/ink495.xml"/><Relationship Id="rId53" Type="http://schemas.openxmlformats.org/officeDocument/2006/relationships/customXml" Target="../ink/ink499.xml"/><Relationship Id="rId58" Type="http://schemas.openxmlformats.org/officeDocument/2006/relationships/image" Target="../media/image132.png"/><Relationship Id="rId5" Type="http://schemas.openxmlformats.org/officeDocument/2006/relationships/customXml" Target="../ink/ink467.xml"/><Relationship Id="rId61" Type="http://schemas.openxmlformats.org/officeDocument/2006/relationships/customXml" Target="../ink/ink503.xml"/><Relationship Id="rId19" Type="http://schemas.openxmlformats.org/officeDocument/2006/relationships/customXml" Target="../ink/ink473.xml"/><Relationship Id="rId4" Type="http://schemas.openxmlformats.org/officeDocument/2006/relationships/image" Target="../media/image57.png"/><Relationship Id="rId14" Type="http://schemas.openxmlformats.org/officeDocument/2006/relationships/customXml" Target="../ink/ink469.xml"/><Relationship Id="rId22" Type="http://schemas.openxmlformats.org/officeDocument/2006/relationships/customXml" Target="../ink/ink476.xml"/><Relationship Id="rId27" Type="http://schemas.openxmlformats.org/officeDocument/2006/relationships/customXml" Target="../ink/ink480.xml"/><Relationship Id="rId30" Type="http://schemas.openxmlformats.org/officeDocument/2006/relationships/customXml" Target="../ink/ink483.xml"/><Relationship Id="rId35" Type="http://schemas.openxmlformats.org/officeDocument/2006/relationships/customXml" Target="../ink/ink487.xml"/><Relationship Id="rId43" Type="http://schemas.openxmlformats.org/officeDocument/2006/relationships/customXml" Target="../ink/ink494.xml"/><Relationship Id="rId48" Type="http://schemas.openxmlformats.org/officeDocument/2006/relationships/image" Target="../media/image125.png"/><Relationship Id="rId56" Type="http://schemas.openxmlformats.org/officeDocument/2006/relationships/image" Target="../media/image131.png"/><Relationship Id="rId51" Type="http://schemas.openxmlformats.org/officeDocument/2006/relationships/customXml" Target="../ink/ink498.xml"/><Relationship Id="rId3" Type="http://schemas.openxmlformats.org/officeDocument/2006/relationships/image" Target="../media/image21.png"/><Relationship Id="rId12" Type="http://schemas.openxmlformats.org/officeDocument/2006/relationships/customXml" Target="../ink/ink468.xml"/><Relationship Id="rId17" Type="http://schemas.openxmlformats.org/officeDocument/2006/relationships/customXml" Target="../ink/ink471.xml"/><Relationship Id="rId25" Type="http://schemas.openxmlformats.org/officeDocument/2006/relationships/customXml" Target="../ink/ink478.xml"/><Relationship Id="rId33" Type="http://schemas.openxmlformats.org/officeDocument/2006/relationships/image" Target="../media/image121.png"/><Relationship Id="rId38" Type="http://schemas.openxmlformats.org/officeDocument/2006/relationships/customXml" Target="../ink/ink490.xml"/><Relationship Id="rId46" Type="http://schemas.openxmlformats.org/officeDocument/2006/relationships/image" Target="../media/image124.png"/><Relationship Id="rId59" Type="http://schemas.openxmlformats.org/officeDocument/2006/relationships/customXml" Target="../ink/ink502.xml"/><Relationship Id="rId20" Type="http://schemas.openxmlformats.org/officeDocument/2006/relationships/customXml" Target="../ink/ink474.xml"/><Relationship Id="rId41" Type="http://schemas.openxmlformats.org/officeDocument/2006/relationships/customXml" Target="../ink/ink492.xml"/><Relationship Id="rId54" Type="http://schemas.openxmlformats.org/officeDocument/2006/relationships/image" Target="../media/image128.png"/><Relationship Id="rId6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690.png"/><Relationship Id="rId23" Type="http://schemas.openxmlformats.org/officeDocument/2006/relationships/customXml" Target="../ink/ink477.xml"/><Relationship Id="rId28" Type="http://schemas.openxmlformats.org/officeDocument/2006/relationships/customXml" Target="../ink/ink481.xml"/><Relationship Id="rId36" Type="http://schemas.openxmlformats.org/officeDocument/2006/relationships/customXml" Target="../ink/ink488.xml"/><Relationship Id="rId49" Type="http://schemas.openxmlformats.org/officeDocument/2006/relationships/customXml" Target="../ink/ink497.xml"/><Relationship Id="rId57" Type="http://schemas.openxmlformats.org/officeDocument/2006/relationships/customXml" Target="../ink/ink501.xml"/><Relationship Id="rId31" Type="http://schemas.openxmlformats.org/officeDocument/2006/relationships/customXml" Target="../ink/ink484.xml"/><Relationship Id="rId44" Type="http://schemas.openxmlformats.org/officeDocument/2006/relationships/image" Target="../media/image123.png"/><Relationship Id="rId52" Type="http://schemas.openxmlformats.org/officeDocument/2006/relationships/image" Target="../media/image127.png"/><Relationship Id="rId60" Type="http://schemas.openxmlformats.org/officeDocument/2006/relationships/image" Target="../media/image1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5.xml"/><Relationship Id="rId13" Type="http://schemas.openxmlformats.org/officeDocument/2006/relationships/image" Target="../media/image144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12" Type="http://schemas.openxmlformats.org/officeDocument/2006/relationships/customXml" Target="../ink/ink507.xml"/><Relationship Id="rId17" Type="http://schemas.openxmlformats.org/officeDocument/2006/relationships/image" Target="../media/image146.png"/><Relationship Id="rId2" Type="http://schemas.openxmlformats.org/officeDocument/2006/relationships/image" Target="../media/image137.png"/><Relationship Id="rId16" Type="http://schemas.openxmlformats.org/officeDocument/2006/relationships/customXml" Target="../ink/ink50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4.xml"/><Relationship Id="rId11" Type="http://schemas.openxmlformats.org/officeDocument/2006/relationships/image" Target="../media/image143.png"/><Relationship Id="rId5" Type="http://schemas.openxmlformats.org/officeDocument/2006/relationships/image" Target="../media/image140.png"/><Relationship Id="rId15" Type="http://schemas.openxmlformats.org/officeDocument/2006/relationships/image" Target="../media/image145.png"/><Relationship Id="rId10" Type="http://schemas.openxmlformats.org/officeDocument/2006/relationships/customXml" Target="../ink/ink506.xml"/><Relationship Id="rId4" Type="http://schemas.openxmlformats.org/officeDocument/2006/relationships/image" Target="../media/image139.png"/><Relationship Id="rId9" Type="http://schemas.openxmlformats.org/officeDocument/2006/relationships/image" Target="../media/image142.png"/><Relationship Id="rId14" Type="http://schemas.openxmlformats.org/officeDocument/2006/relationships/customXml" Target="../ink/ink50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customXml" Target="../ink/ink510.xml"/><Relationship Id="rId4" Type="http://schemas.openxmlformats.org/officeDocument/2006/relationships/image" Target="../media/image14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customXml" Target="../ink/ink511.xml"/><Relationship Id="rId4" Type="http://schemas.openxmlformats.org/officeDocument/2006/relationships/image" Target="../media/image149.png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0.png"/><Relationship Id="rId18" Type="http://schemas.openxmlformats.org/officeDocument/2006/relationships/customXml" Target="../ink/ink519.xml"/><Relationship Id="rId26" Type="http://schemas.openxmlformats.org/officeDocument/2006/relationships/customXml" Target="../ink/ink526.xml"/><Relationship Id="rId21" Type="http://schemas.openxmlformats.org/officeDocument/2006/relationships/customXml" Target="../ink/ink521.xml"/><Relationship Id="rId34" Type="http://schemas.openxmlformats.org/officeDocument/2006/relationships/image" Target="../media/image112.png"/><Relationship Id="rId7" Type="http://schemas.openxmlformats.org/officeDocument/2006/relationships/image" Target="../media/image970.png"/><Relationship Id="rId12" Type="http://schemas.openxmlformats.org/officeDocument/2006/relationships/customXml" Target="../ink/ink516.xml"/><Relationship Id="rId17" Type="http://schemas.openxmlformats.org/officeDocument/2006/relationships/image" Target="../media/image1030.png"/><Relationship Id="rId25" Type="http://schemas.openxmlformats.org/officeDocument/2006/relationships/customXml" Target="../ink/ink525.xml"/><Relationship Id="rId33" Type="http://schemas.openxmlformats.org/officeDocument/2006/relationships/customXml" Target="../ink/ink531.xml"/><Relationship Id="rId2" Type="http://schemas.openxmlformats.org/officeDocument/2006/relationships/image" Target="../media/image152.png"/><Relationship Id="rId16" Type="http://schemas.openxmlformats.org/officeDocument/2006/relationships/customXml" Target="../ink/ink518.xml"/><Relationship Id="rId20" Type="http://schemas.openxmlformats.org/officeDocument/2006/relationships/customXml" Target="../ink/ink520.xml"/><Relationship Id="rId29" Type="http://schemas.openxmlformats.org/officeDocument/2006/relationships/customXml" Target="../ink/ink52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3.xml"/><Relationship Id="rId11" Type="http://schemas.openxmlformats.org/officeDocument/2006/relationships/image" Target="../media/image990.png"/><Relationship Id="rId24" Type="http://schemas.openxmlformats.org/officeDocument/2006/relationships/customXml" Target="../ink/ink524.xml"/><Relationship Id="rId32" Type="http://schemas.openxmlformats.org/officeDocument/2006/relationships/image" Target="../media/image1070.png"/><Relationship Id="rId37" Type="http://schemas.openxmlformats.org/officeDocument/2006/relationships/image" Target="../media/image153.png"/><Relationship Id="rId5" Type="http://schemas.openxmlformats.org/officeDocument/2006/relationships/image" Target="../media/image960.png"/><Relationship Id="rId15" Type="http://schemas.openxmlformats.org/officeDocument/2006/relationships/image" Target="../media/image1020.png"/><Relationship Id="rId23" Type="http://schemas.openxmlformats.org/officeDocument/2006/relationships/customXml" Target="../ink/ink523.xml"/><Relationship Id="rId28" Type="http://schemas.openxmlformats.org/officeDocument/2006/relationships/customXml" Target="../ink/ink527.xml"/><Relationship Id="rId36" Type="http://schemas.openxmlformats.org/officeDocument/2006/relationships/image" Target="../media/image116.png"/><Relationship Id="rId10" Type="http://schemas.openxmlformats.org/officeDocument/2006/relationships/customXml" Target="../ink/ink515.xml"/><Relationship Id="rId19" Type="http://schemas.openxmlformats.org/officeDocument/2006/relationships/image" Target="../media/image531.png"/><Relationship Id="rId31" Type="http://schemas.openxmlformats.org/officeDocument/2006/relationships/customXml" Target="../ink/ink530.xml"/><Relationship Id="rId4" Type="http://schemas.openxmlformats.org/officeDocument/2006/relationships/customXml" Target="../ink/ink512.xml"/><Relationship Id="rId9" Type="http://schemas.openxmlformats.org/officeDocument/2006/relationships/image" Target="../media/image980.png"/><Relationship Id="rId14" Type="http://schemas.openxmlformats.org/officeDocument/2006/relationships/customXml" Target="../ink/ink517.xml"/><Relationship Id="rId22" Type="http://schemas.openxmlformats.org/officeDocument/2006/relationships/customXml" Target="../ink/ink522.xml"/><Relationship Id="rId27" Type="http://schemas.openxmlformats.org/officeDocument/2006/relationships/image" Target="../media/image571.png"/><Relationship Id="rId30" Type="http://schemas.openxmlformats.org/officeDocument/2006/relationships/customXml" Target="../ink/ink529.xml"/><Relationship Id="rId35" Type="http://schemas.openxmlformats.org/officeDocument/2006/relationships/customXml" Target="../ink/ink532.xml"/><Relationship Id="rId8" Type="http://schemas.openxmlformats.org/officeDocument/2006/relationships/customXml" Target="../ink/ink514.xml"/><Relationship Id="rId3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5.xml"/><Relationship Id="rId3" Type="http://schemas.openxmlformats.org/officeDocument/2006/relationships/customXml" Target="../ink/ink533.xml"/><Relationship Id="rId7" Type="http://schemas.openxmlformats.org/officeDocument/2006/relationships/image" Target="../media/image139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34.xml"/><Relationship Id="rId5" Type="http://schemas.openxmlformats.org/officeDocument/2006/relationships/image" Target="../media/image154.png"/><Relationship Id="rId4" Type="http://schemas.openxmlformats.org/officeDocument/2006/relationships/image" Target="../media/image1370.png"/><Relationship Id="rId9" Type="http://schemas.openxmlformats.org/officeDocument/2006/relationships/image" Target="../media/image141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40.png"/><Relationship Id="rId7" Type="http://schemas.openxmlformats.org/officeDocument/2006/relationships/image" Target="../media/image23.png"/><Relationship Id="rId12" Type="http://schemas.openxmlformats.org/officeDocument/2006/relationships/image" Target="../media/image158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157.png"/><Relationship Id="rId5" Type="http://schemas.openxmlformats.org/officeDocument/2006/relationships/image" Target="../media/image21.png"/><Relationship Id="rId10" Type="http://schemas.openxmlformats.org/officeDocument/2006/relationships/image" Target="../media/image49.png"/><Relationship Id="rId4" Type="http://schemas.openxmlformats.org/officeDocument/2006/relationships/image" Target="../media/image41.png"/><Relationship Id="rId9" Type="http://schemas.openxmlformats.org/officeDocument/2006/relationships/image" Target="../media/image4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2" Type="http://schemas.openxmlformats.org/officeDocument/2006/relationships/hyperlink" Target="https://voices.uchicago.edu/ucflow/flow-cytometry-resources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63.png"/><Relationship Id="rId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customXml" Target="../ink/ink536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customXml" Target="../ink/ink537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?ref=chooser-v1" TargetMode="External"/><Relationship Id="rId7" Type="http://schemas.openxmlformats.org/officeDocument/2006/relationships/image" Target="../media/image20.jpg"/><Relationship Id="rId2" Type="http://schemas.openxmlformats.org/officeDocument/2006/relationships/hyperlink" Target="https://davidrach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16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EE1D726-9717-B6BE-C879-33DD26F883C4}"/>
              </a:ext>
            </a:extLst>
          </p:cNvPr>
          <p:cNvGrpSpPr/>
          <p:nvPr/>
        </p:nvGrpSpPr>
        <p:grpSpPr>
          <a:xfrm>
            <a:off x="6934200" y="6477000"/>
            <a:ext cx="2228850" cy="456087"/>
            <a:chOff x="6172200" y="6248400"/>
            <a:chExt cx="2895600" cy="6081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B8CD82-943A-AB4D-D605-DCF2B608C61F}"/>
                </a:ext>
              </a:extLst>
            </p:cNvPr>
            <p:cNvSpPr txBox="1"/>
            <p:nvPr/>
          </p:nvSpPr>
          <p:spPr>
            <a:xfrm>
              <a:off x="6172200" y="6248400"/>
              <a:ext cx="2895600" cy="608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>
                  <a:solidFill>
                    <a:srgbClr val="333333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Unmixing: It's not magic! © 2025 by </a:t>
              </a:r>
              <a:r>
                <a:rPr lang="en-US" sz="788" dirty="0">
                  <a:solidFill>
                    <a:srgbClr val="D1450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  <a:hlinkClick r:id="rId2"/>
                </a:rPr>
                <a:t>David Rach </a:t>
              </a:r>
              <a:r>
                <a:rPr lang="en-US" sz="788" dirty="0">
                  <a:solidFill>
                    <a:srgbClr val="D1450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r"/>
              <a:r>
                <a:rPr lang="en-US" sz="788" dirty="0">
                  <a:solidFill>
                    <a:srgbClr val="D1450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r>
                <a:rPr lang="en-US" sz="788" dirty="0">
                  <a:solidFill>
                    <a:srgbClr val="333333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is licensed under </a:t>
              </a:r>
              <a:r>
                <a:rPr lang="en-US" sz="788" dirty="0">
                  <a:solidFill>
                    <a:srgbClr val="D1450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  <a:hlinkClick r:id="rId3"/>
                </a:rPr>
                <a:t>CC BY-SA 4.0               </a:t>
              </a:r>
              <a:r>
                <a:rPr lang="en-US" sz="788" dirty="0">
                  <a:solidFill>
                    <a:srgbClr val="D1450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endParaRPr lang="en-US" sz="788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47B5239-75F7-5FC6-8079-6985A8F9C038}"/>
                </a:ext>
              </a:extLst>
            </p:cNvPr>
            <p:cNvGrpSpPr/>
            <p:nvPr/>
          </p:nvGrpSpPr>
          <p:grpSpPr>
            <a:xfrm>
              <a:off x="8473830" y="6477000"/>
              <a:ext cx="457211" cy="152400"/>
              <a:chOff x="8367327" y="5943600"/>
              <a:chExt cx="685815" cy="22860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C488AF7-DC9B-5919-A2E2-52139D31E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4544" y="5943600"/>
                <a:ext cx="228598" cy="212949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8ACF016-F67A-EE8A-CB91-4AF9ECA30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95927" y="5943600"/>
                <a:ext cx="252115" cy="228601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45FE054-E445-D698-5AB5-018C3B94E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7327" y="5943600"/>
                <a:ext cx="253828" cy="228601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78A7863-79B9-9626-DB58-9F85335CC0DB}"/>
              </a:ext>
            </a:extLst>
          </p:cNvPr>
          <p:cNvSpPr txBox="1"/>
          <p:nvPr/>
        </p:nvSpPr>
        <p:spPr>
          <a:xfrm>
            <a:off x="990600" y="3810000"/>
            <a:ext cx="7315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Unmixing: It’s not magic!</a:t>
            </a: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David Rach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Molecular Microbiology and Immunology PhD Candidate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Maryland, Baltimore</a:t>
            </a:r>
          </a:p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April 23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</a:t>
            </a:r>
          </a:p>
        </p:txBody>
      </p:sp>
      <p:pic>
        <p:nvPicPr>
          <p:cNvPr id="4" name="Picture 3" descr="A rabbit in a hat with a rainbow&#10;&#10;Description automatically generated">
            <a:extLst>
              <a:ext uri="{FF2B5EF4-FFF2-40B4-BE49-F238E27FC236}">
                <a16:creationId xmlns:a16="http://schemas.microsoft.com/office/drawing/2014/main" id="{AC3C5CFE-D65B-242F-051E-DB17496734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609600"/>
            <a:ext cx="3124200" cy="312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578556-07C9-C0DA-F65E-0B4B325D9D40}"/>
              </a:ext>
            </a:extLst>
          </p:cNvPr>
          <p:cNvSpPr txBox="1"/>
          <p:nvPr/>
        </p:nvSpPr>
        <p:spPr>
          <a:xfrm>
            <a:off x="28575" y="6477000"/>
            <a:ext cx="45815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Generated by David Rach </a:t>
            </a:r>
            <a:r>
              <a:rPr lang="en-US" sz="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with Bard, a large language model from Google AI.</a:t>
            </a:r>
          </a:p>
          <a:p>
            <a:r>
              <a:rPr lang="en-US" sz="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 Prompt: Cartoon rabbit with rainbow fluorescent spectra. 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129089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81FF96-0108-B5FB-A6E6-96A99E8B6F4C}"/>
              </a:ext>
            </a:extLst>
          </p:cNvPr>
          <p:cNvSpPr txBox="1"/>
          <p:nvPr/>
        </p:nvSpPr>
        <p:spPr>
          <a:xfrm>
            <a:off x="609600" y="152400"/>
            <a:ext cx="76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our tube, we have a cell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52254-3076-5E18-2B43-77863DB26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1447800" cy="148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976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2286000" y="152400"/>
            <a:ext cx="46405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Viewed differently: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EEEE90-3563-0892-908C-60AB3D6D664F}"/>
              </a:ext>
            </a:extLst>
          </p:cNvPr>
          <p:cNvSpPr/>
          <p:nvPr/>
        </p:nvSpPr>
        <p:spPr>
          <a:xfrm>
            <a:off x="914400" y="1600200"/>
            <a:ext cx="4572000" cy="4572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BEB152-5A5F-F419-91D1-AB1A6ABDDEE5}"/>
              </a:ext>
            </a:extLst>
          </p:cNvPr>
          <p:cNvSpPr/>
          <p:nvPr/>
        </p:nvSpPr>
        <p:spPr>
          <a:xfrm>
            <a:off x="304800" y="1600200"/>
            <a:ext cx="457200" cy="4576149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934222-8C2E-BD2F-047C-27037E2815D9}"/>
              </a:ext>
            </a:extLst>
          </p:cNvPr>
          <p:cNvSpPr/>
          <p:nvPr/>
        </p:nvSpPr>
        <p:spPr>
          <a:xfrm>
            <a:off x="914400" y="6248400"/>
            <a:ext cx="4572000" cy="42117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9F3C5D-4A4A-FFFD-DF21-F02F8CB84A1E}"/>
              </a:ext>
            </a:extLst>
          </p:cNvPr>
          <p:cNvCxnSpPr>
            <a:cxnSpLocks/>
          </p:cNvCxnSpPr>
          <p:nvPr/>
        </p:nvCxnSpPr>
        <p:spPr>
          <a:xfrm>
            <a:off x="990600" y="6096000"/>
            <a:ext cx="838200" cy="0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8DD723-5922-0473-DBE1-AD5171B53F75}"/>
              </a:ext>
            </a:extLst>
          </p:cNvPr>
          <p:cNvCxnSpPr>
            <a:cxnSpLocks/>
          </p:cNvCxnSpPr>
          <p:nvPr/>
        </p:nvCxnSpPr>
        <p:spPr>
          <a:xfrm>
            <a:off x="1905000" y="6096000"/>
            <a:ext cx="838200" cy="0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5BE047-71D3-0C91-57B6-A905E38D9A90}"/>
              </a:ext>
            </a:extLst>
          </p:cNvPr>
          <p:cNvCxnSpPr>
            <a:cxnSpLocks/>
          </p:cNvCxnSpPr>
          <p:nvPr/>
        </p:nvCxnSpPr>
        <p:spPr>
          <a:xfrm>
            <a:off x="2819400" y="6096000"/>
            <a:ext cx="838200" cy="0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B7E172-0892-301A-0492-8D0A18F9571A}"/>
              </a:ext>
            </a:extLst>
          </p:cNvPr>
          <p:cNvCxnSpPr/>
          <p:nvPr/>
        </p:nvCxnSpPr>
        <p:spPr>
          <a:xfrm flipV="1">
            <a:off x="914400" y="2590800"/>
            <a:ext cx="2743200" cy="35814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4DB091A-0D8D-A1A8-C953-626D1D538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55734"/>
            <a:ext cx="1066800" cy="1746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0AA76-1FB2-CAEE-715C-C6FC9203B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1295400" cy="21704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4E0E11-24E3-3776-BC05-6C1EBD9207EC}"/>
              </a:ext>
            </a:extLst>
          </p:cNvPr>
          <p:cNvSpPr/>
          <p:nvPr/>
        </p:nvSpPr>
        <p:spPr>
          <a:xfrm>
            <a:off x="5943600" y="1981200"/>
            <a:ext cx="7620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230FE5-6F3F-72B2-BD79-A19D788C49D3}"/>
              </a:ext>
            </a:extLst>
          </p:cNvPr>
          <p:cNvSpPr txBox="1"/>
          <p:nvPr/>
        </p:nvSpPr>
        <p:spPr>
          <a:xfrm>
            <a:off x="6172200" y="2349026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8C21C6-CCB9-0AD8-65A2-B52D80B78EAF}"/>
              </a:ext>
            </a:extLst>
          </p:cNvPr>
          <p:cNvSpPr txBox="1"/>
          <p:nvPr/>
        </p:nvSpPr>
        <p:spPr>
          <a:xfrm>
            <a:off x="4724400" y="2286000"/>
            <a:ext cx="4580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370170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2286000" y="152400"/>
            <a:ext cx="46405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Viewed differently: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EEEE90-3563-0892-908C-60AB3D6D664F}"/>
              </a:ext>
            </a:extLst>
          </p:cNvPr>
          <p:cNvSpPr/>
          <p:nvPr/>
        </p:nvSpPr>
        <p:spPr>
          <a:xfrm>
            <a:off x="838200" y="914400"/>
            <a:ext cx="4572000" cy="4572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BEB152-5A5F-F419-91D1-AB1A6ABDDEE5}"/>
              </a:ext>
            </a:extLst>
          </p:cNvPr>
          <p:cNvSpPr/>
          <p:nvPr/>
        </p:nvSpPr>
        <p:spPr>
          <a:xfrm>
            <a:off x="228600" y="914400"/>
            <a:ext cx="457200" cy="4576149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934222-8C2E-BD2F-047C-27037E2815D9}"/>
              </a:ext>
            </a:extLst>
          </p:cNvPr>
          <p:cNvSpPr/>
          <p:nvPr/>
        </p:nvSpPr>
        <p:spPr>
          <a:xfrm>
            <a:off x="838200" y="5562600"/>
            <a:ext cx="4572000" cy="42117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9F3C5D-4A4A-FFFD-DF21-F02F8CB84A1E}"/>
              </a:ext>
            </a:extLst>
          </p:cNvPr>
          <p:cNvCxnSpPr>
            <a:cxnSpLocks/>
          </p:cNvCxnSpPr>
          <p:nvPr/>
        </p:nvCxnSpPr>
        <p:spPr>
          <a:xfrm>
            <a:off x="914400" y="5410200"/>
            <a:ext cx="838200" cy="0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8DD723-5922-0473-DBE1-AD5171B53F75}"/>
              </a:ext>
            </a:extLst>
          </p:cNvPr>
          <p:cNvCxnSpPr>
            <a:cxnSpLocks/>
          </p:cNvCxnSpPr>
          <p:nvPr/>
        </p:nvCxnSpPr>
        <p:spPr>
          <a:xfrm>
            <a:off x="1828800" y="5410200"/>
            <a:ext cx="838200" cy="0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5BE047-71D3-0C91-57B6-A905E38D9A90}"/>
              </a:ext>
            </a:extLst>
          </p:cNvPr>
          <p:cNvCxnSpPr>
            <a:cxnSpLocks/>
          </p:cNvCxnSpPr>
          <p:nvPr/>
        </p:nvCxnSpPr>
        <p:spPr>
          <a:xfrm>
            <a:off x="2743200" y="5410200"/>
            <a:ext cx="838200" cy="0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B7E172-0892-301A-0492-8D0A18F9571A}"/>
              </a:ext>
            </a:extLst>
          </p:cNvPr>
          <p:cNvCxnSpPr/>
          <p:nvPr/>
        </p:nvCxnSpPr>
        <p:spPr>
          <a:xfrm flipV="1">
            <a:off x="838200" y="1905000"/>
            <a:ext cx="2743200" cy="35814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4DB091A-0D8D-A1A8-C953-626D1D538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69934"/>
            <a:ext cx="1066800" cy="1746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0AA76-1FB2-CAEE-715C-C6FC9203B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762000"/>
            <a:ext cx="1295400" cy="21704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4E0E11-24E3-3776-BC05-6C1EBD9207EC}"/>
              </a:ext>
            </a:extLst>
          </p:cNvPr>
          <p:cNvSpPr/>
          <p:nvPr/>
        </p:nvSpPr>
        <p:spPr>
          <a:xfrm>
            <a:off x="6019800" y="1143000"/>
            <a:ext cx="7620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230FE5-6F3F-72B2-BD79-A19D788C49D3}"/>
              </a:ext>
            </a:extLst>
          </p:cNvPr>
          <p:cNvSpPr txBox="1"/>
          <p:nvPr/>
        </p:nvSpPr>
        <p:spPr>
          <a:xfrm>
            <a:off x="6248400" y="1524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8C21C6-CCB9-0AD8-65A2-B52D80B78EAF}"/>
              </a:ext>
            </a:extLst>
          </p:cNvPr>
          <p:cNvSpPr txBox="1"/>
          <p:nvPr/>
        </p:nvSpPr>
        <p:spPr>
          <a:xfrm>
            <a:off x="6629400" y="1447800"/>
            <a:ext cx="9231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x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04395E-30E6-77D1-3F92-0793ED1C502E}"/>
              </a:ext>
            </a:extLst>
          </p:cNvPr>
          <p:cNvCxnSpPr>
            <a:cxnSpLocks/>
          </p:cNvCxnSpPr>
          <p:nvPr/>
        </p:nvCxnSpPr>
        <p:spPr>
          <a:xfrm flipV="1">
            <a:off x="3581400" y="3657600"/>
            <a:ext cx="0" cy="175260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58A5BF-310A-5CC5-D8B5-DD9670813D93}"/>
              </a:ext>
            </a:extLst>
          </p:cNvPr>
          <p:cNvCxnSpPr>
            <a:cxnSpLocks/>
          </p:cNvCxnSpPr>
          <p:nvPr/>
        </p:nvCxnSpPr>
        <p:spPr>
          <a:xfrm flipV="1">
            <a:off x="3581400" y="1866900"/>
            <a:ext cx="0" cy="175260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41CF138-EBF9-5F70-E644-A1E341DC9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3276600"/>
            <a:ext cx="1600200" cy="28558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793730-8830-B758-0704-23712EA224FB}"/>
              </a:ext>
            </a:extLst>
          </p:cNvPr>
          <p:cNvSpPr/>
          <p:nvPr/>
        </p:nvSpPr>
        <p:spPr>
          <a:xfrm>
            <a:off x="6019800" y="4343400"/>
            <a:ext cx="7620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30348-2CEA-E0FE-565E-078EE47B93C3}"/>
              </a:ext>
            </a:extLst>
          </p:cNvPr>
          <p:cNvSpPr txBox="1"/>
          <p:nvPr/>
        </p:nvSpPr>
        <p:spPr>
          <a:xfrm>
            <a:off x="6248400" y="46482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F27CE-2E1E-D3F5-D7CF-20D934DA93BD}"/>
              </a:ext>
            </a:extLst>
          </p:cNvPr>
          <p:cNvSpPr txBox="1"/>
          <p:nvPr/>
        </p:nvSpPr>
        <p:spPr>
          <a:xfrm>
            <a:off x="6553200" y="4648200"/>
            <a:ext cx="9231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390836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2286000" y="152400"/>
            <a:ext cx="46405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three-detector vector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45D1F3-EC0C-7918-3886-E2C6301AB280}"/>
              </a:ext>
            </a:extLst>
          </p:cNvPr>
          <p:cNvSpPr txBox="1"/>
          <p:nvPr/>
        </p:nvSpPr>
        <p:spPr>
          <a:xfrm>
            <a:off x="2029457" y="2435109"/>
            <a:ext cx="561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AC7374-0411-3ACE-887D-54618994968F}"/>
              </a:ext>
            </a:extLst>
          </p:cNvPr>
          <p:cNvSpPr txBox="1"/>
          <p:nvPr/>
        </p:nvSpPr>
        <p:spPr>
          <a:xfrm>
            <a:off x="6400800" y="2362200"/>
            <a:ext cx="561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5E930DC-8A01-65EC-0000-CD44C6B6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018678"/>
            <a:ext cx="1778702" cy="16389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9093031-9751-DCE2-3356-55D55FC2C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752599"/>
            <a:ext cx="1676400" cy="187071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380EB90-5ECD-2052-AF24-8FBE6164DB3D}"/>
              </a:ext>
            </a:extLst>
          </p:cNvPr>
          <p:cNvSpPr txBox="1"/>
          <p:nvPr/>
        </p:nvSpPr>
        <p:spPr>
          <a:xfrm>
            <a:off x="4239257" y="2362200"/>
            <a:ext cx="561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D65288C-85FD-7660-74CF-19D032F31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1981200"/>
            <a:ext cx="1678292" cy="166838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8D651C-1EC2-CDE1-8C5A-5E09D9839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9" y="1905000"/>
            <a:ext cx="1840741" cy="17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627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2286000" y="152400"/>
            <a:ext cx="46405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three-detector vector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45D1F3-EC0C-7918-3886-E2C6301AB280}"/>
              </a:ext>
            </a:extLst>
          </p:cNvPr>
          <p:cNvSpPr txBox="1"/>
          <p:nvPr/>
        </p:nvSpPr>
        <p:spPr>
          <a:xfrm>
            <a:off x="2514600" y="1447800"/>
            <a:ext cx="561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AC7374-0411-3ACE-887D-54618994968F}"/>
              </a:ext>
            </a:extLst>
          </p:cNvPr>
          <p:cNvSpPr txBox="1"/>
          <p:nvPr/>
        </p:nvSpPr>
        <p:spPr>
          <a:xfrm>
            <a:off x="2895600" y="3581400"/>
            <a:ext cx="561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5E930DC-8A01-65EC-0000-CD44C6B6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876800"/>
            <a:ext cx="1778702" cy="16389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9093031-9751-DCE2-3356-55D55FC2C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819400"/>
            <a:ext cx="1676400" cy="187071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380EB90-5ECD-2052-AF24-8FBE6164DB3D}"/>
              </a:ext>
            </a:extLst>
          </p:cNvPr>
          <p:cNvSpPr txBox="1"/>
          <p:nvPr/>
        </p:nvSpPr>
        <p:spPr>
          <a:xfrm>
            <a:off x="2895600" y="5257800"/>
            <a:ext cx="561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D65288C-85FD-7660-74CF-19D032F31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90600"/>
            <a:ext cx="1678292" cy="166838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8D651C-1EC2-CDE1-8C5A-5E09D9839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838200"/>
            <a:ext cx="1840741" cy="17863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8FEE7D-D5C3-2132-0183-5DF8EFA4F52C}"/>
              </a:ext>
            </a:extLst>
          </p:cNvPr>
          <p:cNvSpPr/>
          <p:nvPr/>
        </p:nvSpPr>
        <p:spPr>
          <a:xfrm>
            <a:off x="3657600" y="1143000"/>
            <a:ext cx="7620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29C3F-36BE-3FE9-26F3-3F378D8037F1}"/>
              </a:ext>
            </a:extLst>
          </p:cNvPr>
          <p:cNvSpPr txBox="1"/>
          <p:nvPr/>
        </p:nvSpPr>
        <p:spPr>
          <a:xfrm>
            <a:off x="3886200" y="1524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C91A0C-1D23-0873-AFD7-99FC63BF8199}"/>
              </a:ext>
            </a:extLst>
          </p:cNvPr>
          <p:cNvSpPr/>
          <p:nvPr/>
        </p:nvSpPr>
        <p:spPr>
          <a:xfrm>
            <a:off x="3657600" y="3276600"/>
            <a:ext cx="7620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C91F4C-1582-7706-4738-72436BEC10CF}"/>
              </a:ext>
            </a:extLst>
          </p:cNvPr>
          <p:cNvSpPr/>
          <p:nvPr/>
        </p:nvSpPr>
        <p:spPr>
          <a:xfrm>
            <a:off x="3657600" y="5334000"/>
            <a:ext cx="7620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548F73-044A-66AC-A5BF-47A7663920DD}"/>
              </a:ext>
            </a:extLst>
          </p:cNvPr>
          <p:cNvSpPr txBox="1"/>
          <p:nvPr/>
        </p:nvSpPr>
        <p:spPr>
          <a:xfrm>
            <a:off x="3886200" y="3581400"/>
            <a:ext cx="533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29C29D-2FE5-DA07-367C-B7C445A0C804}"/>
              </a:ext>
            </a:extLst>
          </p:cNvPr>
          <p:cNvSpPr txBox="1"/>
          <p:nvPr/>
        </p:nvSpPr>
        <p:spPr>
          <a:xfrm>
            <a:off x="3886200" y="5638800"/>
            <a:ext cx="533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244708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DFE1C9E-C84F-5726-10F2-A01CFAEEB6C7}"/>
              </a:ext>
            </a:extLst>
          </p:cNvPr>
          <p:cNvCxnSpPr>
            <a:cxnSpLocks/>
          </p:cNvCxnSpPr>
          <p:nvPr/>
        </p:nvCxnSpPr>
        <p:spPr>
          <a:xfrm flipV="1">
            <a:off x="3048000" y="2286000"/>
            <a:ext cx="990600" cy="11155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58A5BF-310A-5CC5-D8B5-DD9670813D93}"/>
              </a:ext>
            </a:extLst>
          </p:cNvPr>
          <p:cNvCxnSpPr>
            <a:cxnSpLocks/>
          </p:cNvCxnSpPr>
          <p:nvPr/>
        </p:nvCxnSpPr>
        <p:spPr>
          <a:xfrm flipV="1">
            <a:off x="3092824" y="3273426"/>
            <a:ext cx="0" cy="139623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98EC117-4A60-6755-1AA0-2FEE0E051F24}"/>
              </a:ext>
            </a:extLst>
          </p:cNvPr>
          <p:cNvSpPr/>
          <p:nvPr/>
        </p:nvSpPr>
        <p:spPr>
          <a:xfrm>
            <a:off x="1828800" y="1607821"/>
            <a:ext cx="3697941" cy="36423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Where David’s Art Skills 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EEEE90-3563-0892-908C-60AB3D6D664F}"/>
              </a:ext>
            </a:extLst>
          </p:cNvPr>
          <p:cNvSpPr/>
          <p:nvPr/>
        </p:nvSpPr>
        <p:spPr>
          <a:xfrm>
            <a:off x="874059" y="2514601"/>
            <a:ext cx="3697941" cy="36423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BEB152-5A5F-F419-91D1-AB1A6ABDDEE5}"/>
              </a:ext>
            </a:extLst>
          </p:cNvPr>
          <p:cNvSpPr/>
          <p:nvPr/>
        </p:nvSpPr>
        <p:spPr>
          <a:xfrm>
            <a:off x="381000" y="2514601"/>
            <a:ext cx="369794" cy="3645663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934222-8C2E-BD2F-047C-27037E2815D9}"/>
              </a:ext>
            </a:extLst>
          </p:cNvPr>
          <p:cNvSpPr/>
          <p:nvPr/>
        </p:nvSpPr>
        <p:spPr>
          <a:xfrm>
            <a:off x="874059" y="6217665"/>
            <a:ext cx="3697941" cy="33553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9F3C5D-4A4A-FFFD-DF21-F02F8CB84A1E}"/>
              </a:ext>
            </a:extLst>
          </p:cNvPr>
          <p:cNvCxnSpPr>
            <a:cxnSpLocks/>
          </p:cNvCxnSpPr>
          <p:nvPr/>
        </p:nvCxnSpPr>
        <p:spPr>
          <a:xfrm>
            <a:off x="935691" y="6096253"/>
            <a:ext cx="677956" cy="0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8DD723-5922-0473-DBE1-AD5171B53F75}"/>
              </a:ext>
            </a:extLst>
          </p:cNvPr>
          <p:cNvCxnSpPr>
            <a:cxnSpLocks/>
          </p:cNvCxnSpPr>
          <p:nvPr/>
        </p:nvCxnSpPr>
        <p:spPr>
          <a:xfrm>
            <a:off x="1675279" y="6096253"/>
            <a:ext cx="677956" cy="0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5BE047-71D3-0C91-57B6-A905E38D9A90}"/>
              </a:ext>
            </a:extLst>
          </p:cNvPr>
          <p:cNvCxnSpPr>
            <a:cxnSpLocks/>
          </p:cNvCxnSpPr>
          <p:nvPr/>
        </p:nvCxnSpPr>
        <p:spPr>
          <a:xfrm>
            <a:off x="2414868" y="6096253"/>
            <a:ext cx="677956" cy="0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04395E-30E6-77D1-3F92-0793ED1C502E}"/>
              </a:ext>
            </a:extLst>
          </p:cNvPr>
          <p:cNvCxnSpPr>
            <a:cxnSpLocks/>
          </p:cNvCxnSpPr>
          <p:nvPr/>
        </p:nvCxnSpPr>
        <p:spPr>
          <a:xfrm flipV="1">
            <a:off x="3092824" y="4700016"/>
            <a:ext cx="0" cy="139623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D97F8F-F043-9757-F2B5-73AEE3995023}"/>
              </a:ext>
            </a:extLst>
          </p:cNvPr>
          <p:cNvCxnSpPr>
            <a:cxnSpLocks/>
          </p:cNvCxnSpPr>
          <p:nvPr/>
        </p:nvCxnSpPr>
        <p:spPr>
          <a:xfrm flipV="1">
            <a:off x="914400" y="1600200"/>
            <a:ext cx="914400" cy="91440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BE043-4EE0-EE31-5EE4-0317D16D83B0}"/>
              </a:ext>
            </a:extLst>
          </p:cNvPr>
          <p:cNvCxnSpPr>
            <a:cxnSpLocks/>
          </p:cNvCxnSpPr>
          <p:nvPr/>
        </p:nvCxnSpPr>
        <p:spPr>
          <a:xfrm flipV="1">
            <a:off x="4572000" y="1600200"/>
            <a:ext cx="914400" cy="91440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D340EC-5527-092E-6787-26A9BC01DA66}"/>
              </a:ext>
            </a:extLst>
          </p:cNvPr>
          <p:cNvCxnSpPr>
            <a:cxnSpLocks/>
          </p:cNvCxnSpPr>
          <p:nvPr/>
        </p:nvCxnSpPr>
        <p:spPr>
          <a:xfrm flipV="1">
            <a:off x="4572000" y="5257800"/>
            <a:ext cx="914400" cy="91440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610819-73EA-E371-DEE8-598FCC0F83B4}"/>
              </a:ext>
            </a:extLst>
          </p:cNvPr>
          <p:cNvCxnSpPr>
            <a:cxnSpLocks/>
          </p:cNvCxnSpPr>
          <p:nvPr/>
        </p:nvCxnSpPr>
        <p:spPr>
          <a:xfrm flipV="1">
            <a:off x="914400" y="5257800"/>
            <a:ext cx="914400" cy="91440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E0BA644-B46D-EF21-DB46-80B8F69E8AD9}"/>
              </a:ext>
            </a:extLst>
          </p:cNvPr>
          <p:cNvSpPr/>
          <p:nvPr/>
        </p:nvSpPr>
        <p:spPr>
          <a:xfrm>
            <a:off x="6934200" y="1697736"/>
            <a:ext cx="1023697" cy="99474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286FA9-236E-B611-2FD7-58CEC777E14C}"/>
              </a:ext>
            </a:extLst>
          </p:cNvPr>
          <p:cNvSpPr/>
          <p:nvPr/>
        </p:nvSpPr>
        <p:spPr>
          <a:xfrm>
            <a:off x="5910503" y="1697736"/>
            <a:ext cx="1023697" cy="99474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541817-190F-8325-AE70-18D75AE4E917}"/>
              </a:ext>
            </a:extLst>
          </p:cNvPr>
          <p:cNvSpPr/>
          <p:nvPr/>
        </p:nvSpPr>
        <p:spPr>
          <a:xfrm>
            <a:off x="8011776" y="1697736"/>
            <a:ext cx="1023697" cy="9947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63D4AC-6B47-D7DC-7C81-40B4CA9FABC6}"/>
              </a:ext>
            </a:extLst>
          </p:cNvPr>
          <p:cNvSpPr txBox="1"/>
          <p:nvPr/>
        </p:nvSpPr>
        <p:spPr>
          <a:xfrm>
            <a:off x="5987472" y="2804006"/>
            <a:ext cx="862061" cy="646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F53C09-696A-1548-21DA-9AE29B71E2E7}"/>
              </a:ext>
            </a:extLst>
          </p:cNvPr>
          <p:cNvSpPr txBox="1"/>
          <p:nvPr/>
        </p:nvSpPr>
        <p:spPr>
          <a:xfrm>
            <a:off x="7062739" y="2804006"/>
            <a:ext cx="862061" cy="646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137E8E-102E-EB4D-7CAA-E4E53FFF0A03}"/>
              </a:ext>
            </a:extLst>
          </p:cNvPr>
          <p:cNvSpPr txBox="1"/>
          <p:nvPr/>
        </p:nvSpPr>
        <p:spPr>
          <a:xfrm>
            <a:off x="8077200" y="2804006"/>
            <a:ext cx="862061" cy="646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364523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DFE1C9E-C84F-5726-10F2-A01CFAEEB6C7}"/>
              </a:ext>
            </a:extLst>
          </p:cNvPr>
          <p:cNvCxnSpPr>
            <a:cxnSpLocks/>
          </p:cNvCxnSpPr>
          <p:nvPr/>
        </p:nvCxnSpPr>
        <p:spPr>
          <a:xfrm flipV="1">
            <a:off x="3048000" y="2286000"/>
            <a:ext cx="990600" cy="11155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58A5BF-310A-5CC5-D8B5-DD9670813D93}"/>
              </a:ext>
            </a:extLst>
          </p:cNvPr>
          <p:cNvCxnSpPr>
            <a:cxnSpLocks/>
          </p:cNvCxnSpPr>
          <p:nvPr/>
        </p:nvCxnSpPr>
        <p:spPr>
          <a:xfrm flipV="1">
            <a:off x="3092824" y="3273426"/>
            <a:ext cx="0" cy="139623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98EC117-4A60-6755-1AA0-2FEE0E051F24}"/>
              </a:ext>
            </a:extLst>
          </p:cNvPr>
          <p:cNvSpPr/>
          <p:nvPr/>
        </p:nvSpPr>
        <p:spPr>
          <a:xfrm>
            <a:off x="1828800" y="1607821"/>
            <a:ext cx="3697941" cy="36423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Lines (or planes) flying through space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EEEE90-3563-0892-908C-60AB3D6D664F}"/>
              </a:ext>
            </a:extLst>
          </p:cNvPr>
          <p:cNvSpPr/>
          <p:nvPr/>
        </p:nvSpPr>
        <p:spPr>
          <a:xfrm>
            <a:off x="874059" y="2514601"/>
            <a:ext cx="3697941" cy="36423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BEB152-5A5F-F419-91D1-AB1A6ABDDEE5}"/>
              </a:ext>
            </a:extLst>
          </p:cNvPr>
          <p:cNvSpPr/>
          <p:nvPr/>
        </p:nvSpPr>
        <p:spPr>
          <a:xfrm>
            <a:off x="381000" y="2514601"/>
            <a:ext cx="369794" cy="3645663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934222-8C2E-BD2F-047C-27037E2815D9}"/>
              </a:ext>
            </a:extLst>
          </p:cNvPr>
          <p:cNvSpPr/>
          <p:nvPr/>
        </p:nvSpPr>
        <p:spPr>
          <a:xfrm>
            <a:off x="874059" y="6217665"/>
            <a:ext cx="3697941" cy="33553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9F3C5D-4A4A-FFFD-DF21-F02F8CB84A1E}"/>
              </a:ext>
            </a:extLst>
          </p:cNvPr>
          <p:cNvCxnSpPr>
            <a:cxnSpLocks/>
          </p:cNvCxnSpPr>
          <p:nvPr/>
        </p:nvCxnSpPr>
        <p:spPr>
          <a:xfrm>
            <a:off x="935691" y="6096253"/>
            <a:ext cx="677956" cy="0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8DD723-5922-0473-DBE1-AD5171B53F75}"/>
              </a:ext>
            </a:extLst>
          </p:cNvPr>
          <p:cNvCxnSpPr>
            <a:cxnSpLocks/>
          </p:cNvCxnSpPr>
          <p:nvPr/>
        </p:nvCxnSpPr>
        <p:spPr>
          <a:xfrm>
            <a:off x="1675279" y="6096253"/>
            <a:ext cx="677956" cy="0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5BE047-71D3-0C91-57B6-A905E38D9A90}"/>
              </a:ext>
            </a:extLst>
          </p:cNvPr>
          <p:cNvCxnSpPr>
            <a:cxnSpLocks/>
          </p:cNvCxnSpPr>
          <p:nvPr/>
        </p:nvCxnSpPr>
        <p:spPr>
          <a:xfrm>
            <a:off x="2414868" y="6096253"/>
            <a:ext cx="677956" cy="0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04395E-30E6-77D1-3F92-0793ED1C502E}"/>
              </a:ext>
            </a:extLst>
          </p:cNvPr>
          <p:cNvCxnSpPr>
            <a:cxnSpLocks/>
          </p:cNvCxnSpPr>
          <p:nvPr/>
        </p:nvCxnSpPr>
        <p:spPr>
          <a:xfrm flipV="1">
            <a:off x="3092824" y="4700016"/>
            <a:ext cx="0" cy="139623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D97F8F-F043-9757-F2B5-73AEE3995023}"/>
              </a:ext>
            </a:extLst>
          </p:cNvPr>
          <p:cNvCxnSpPr>
            <a:cxnSpLocks/>
          </p:cNvCxnSpPr>
          <p:nvPr/>
        </p:nvCxnSpPr>
        <p:spPr>
          <a:xfrm flipV="1">
            <a:off x="914400" y="1600200"/>
            <a:ext cx="914400" cy="91440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BE043-4EE0-EE31-5EE4-0317D16D83B0}"/>
              </a:ext>
            </a:extLst>
          </p:cNvPr>
          <p:cNvCxnSpPr>
            <a:cxnSpLocks/>
          </p:cNvCxnSpPr>
          <p:nvPr/>
        </p:nvCxnSpPr>
        <p:spPr>
          <a:xfrm flipV="1">
            <a:off x="4572000" y="1600200"/>
            <a:ext cx="914400" cy="91440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D340EC-5527-092E-6787-26A9BC01DA66}"/>
              </a:ext>
            </a:extLst>
          </p:cNvPr>
          <p:cNvCxnSpPr>
            <a:cxnSpLocks/>
          </p:cNvCxnSpPr>
          <p:nvPr/>
        </p:nvCxnSpPr>
        <p:spPr>
          <a:xfrm flipV="1">
            <a:off x="4572000" y="5257800"/>
            <a:ext cx="914400" cy="91440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610819-73EA-E371-DEE8-598FCC0F83B4}"/>
              </a:ext>
            </a:extLst>
          </p:cNvPr>
          <p:cNvCxnSpPr>
            <a:cxnSpLocks/>
          </p:cNvCxnSpPr>
          <p:nvPr/>
        </p:nvCxnSpPr>
        <p:spPr>
          <a:xfrm flipV="1">
            <a:off x="914400" y="5257800"/>
            <a:ext cx="914400" cy="91440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E0BA644-B46D-EF21-DB46-80B8F69E8AD9}"/>
              </a:ext>
            </a:extLst>
          </p:cNvPr>
          <p:cNvSpPr/>
          <p:nvPr/>
        </p:nvSpPr>
        <p:spPr>
          <a:xfrm>
            <a:off x="6934200" y="1697736"/>
            <a:ext cx="1023697" cy="99474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286FA9-236E-B611-2FD7-58CEC777E14C}"/>
              </a:ext>
            </a:extLst>
          </p:cNvPr>
          <p:cNvSpPr/>
          <p:nvPr/>
        </p:nvSpPr>
        <p:spPr>
          <a:xfrm>
            <a:off x="5910503" y="1697736"/>
            <a:ext cx="1023697" cy="99474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541817-190F-8325-AE70-18D75AE4E917}"/>
              </a:ext>
            </a:extLst>
          </p:cNvPr>
          <p:cNvSpPr/>
          <p:nvPr/>
        </p:nvSpPr>
        <p:spPr>
          <a:xfrm>
            <a:off x="8011776" y="1697736"/>
            <a:ext cx="1023697" cy="9947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63D4AC-6B47-D7DC-7C81-40B4CA9FABC6}"/>
              </a:ext>
            </a:extLst>
          </p:cNvPr>
          <p:cNvSpPr txBox="1"/>
          <p:nvPr/>
        </p:nvSpPr>
        <p:spPr>
          <a:xfrm>
            <a:off x="5987472" y="2804006"/>
            <a:ext cx="862061" cy="646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F53C09-696A-1548-21DA-9AE29B71E2E7}"/>
              </a:ext>
            </a:extLst>
          </p:cNvPr>
          <p:cNvSpPr txBox="1"/>
          <p:nvPr/>
        </p:nvSpPr>
        <p:spPr>
          <a:xfrm>
            <a:off x="7062739" y="2804006"/>
            <a:ext cx="862061" cy="646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137E8E-102E-EB4D-7CAA-E4E53FFF0A03}"/>
              </a:ext>
            </a:extLst>
          </p:cNvPr>
          <p:cNvSpPr txBox="1"/>
          <p:nvPr/>
        </p:nvSpPr>
        <p:spPr>
          <a:xfrm>
            <a:off x="8077200" y="2804006"/>
            <a:ext cx="862061" cy="646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5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0F7A46-7FDC-2791-DB21-898332E65C08}"/>
              </a:ext>
            </a:extLst>
          </p:cNvPr>
          <p:cNvCxnSpPr>
            <a:cxnSpLocks/>
          </p:cNvCxnSpPr>
          <p:nvPr/>
        </p:nvCxnSpPr>
        <p:spPr>
          <a:xfrm flipV="1">
            <a:off x="381000" y="1295400"/>
            <a:ext cx="5410200" cy="538276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989A22-4AC0-31EA-2A98-5403F1E4C690}"/>
              </a:ext>
            </a:extLst>
          </p:cNvPr>
          <p:cNvCxnSpPr>
            <a:cxnSpLocks/>
          </p:cNvCxnSpPr>
          <p:nvPr/>
        </p:nvCxnSpPr>
        <p:spPr>
          <a:xfrm flipV="1">
            <a:off x="685800" y="1219200"/>
            <a:ext cx="1524000" cy="545896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E77C6A-853D-7AE1-B928-3A6095888EEE}"/>
              </a:ext>
            </a:extLst>
          </p:cNvPr>
          <p:cNvCxnSpPr>
            <a:cxnSpLocks/>
          </p:cNvCxnSpPr>
          <p:nvPr/>
        </p:nvCxnSpPr>
        <p:spPr>
          <a:xfrm flipV="1">
            <a:off x="304800" y="3962400"/>
            <a:ext cx="6019800" cy="241096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73D07D-B6B7-266B-C4DB-4EB1607CD30D}"/>
              </a:ext>
            </a:extLst>
          </p:cNvPr>
          <p:cNvCxnSpPr>
            <a:cxnSpLocks/>
          </p:cNvCxnSpPr>
          <p:nvPr/>
        </p:nvCxnSpPr>
        <p:spPr>
          <a:xfrm flipV="1">
            <a:off x="457200" y="2209800"/>
            <a:ext cx="2895600" cy="454456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1109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Also explains: Presence or Absence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45D1F3-EC0C-7918-3886-E2C6301AB280}"/>
              </a:ext>
            </a:extLst>
          </p:cNvPr>
          <p:cNvSpPr txBox="1"/>
          <p:nvPr/>
        </p:nvSpPr>
        <p:spPr>
          <a:xfrm>
            <a:off x="2514600" y="1447800"/>
            <a:ext cx="561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AC7374-0411-3ACE-887D-54618994968F}"/>
              </a:ext>
            </a:extLst>
          </p:cNvPr>
          <p:cNvSpPr txBox="1"/>
          <p:nvPr/>
        </p:nvSpPr>
        <p:spPr>
          <a:xfrm>
            <a:off x="2895600" y="3581400"/>
            <a:ext cx="561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5E930DC-8A01-65EC-0000-CD44C6B6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876800"/>
            <a:ext cx="1778702" cy="16389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9093031-9751-DCE2-3356-55D55FC2C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819400"/>
            <a:ext cx="1676400" cy="187071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380EB90-5ECD-2052-AF24-8FBE6164DB3D}"/>
              </a:ext>
            </a:extLst>
          </p:cNvPr>
          <p:cNvSpPr txBox="1"/>
          <p:nvPr/>
        </p:nvSpPr>
        <p:spPr>
          <a:xfrm>
            <a:off x="2895600" y="5257800"/>
            <a:ext cx="561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D65288C-85FD-7660-74CF-19D032F31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90600"/>
            <a:ext cx="1678292" cy="166838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8D651C-1EC2-CDE1-8C5A-5E09D9839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838200"/>
            <a:ext cx="1840741" cy="17863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8FEE7D-D5C3-2132-0183-5DF8EFA4F52C}"/>
              </a:ext>
            </a:extLst>
          </p:cNvPr>
          <p:cNvSpPr/>
          <p:nvPr/>
        </p:nvSpPr>
        <p:spPr>
          <a:xfrm>
            <a:off x="3657600" y="1143000"/>
            <a:ext cx="7620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29C3F-36BE-3FE9-26F3-3F378D8037F1}"/>
              </a:ext>
            </a:extLst>
          </p:cNvPr>
          <p:cNvSpPr txBox="1"/>
          <p:nvPr/>
        </p:nvSpPr>
        <p:spPr>
          <a:xfrm>
            <a:off x="3886200" y="1524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C91A0C-1D23-0873-AFD7-99FC63BF8199}"/>
              </a:ext>
            </a:extLst>
          </p:cNvPr>
          <p:cNvSpPr/>
          <p:nvPr/>
        </p:nvSpPr>
        <p:spPr>
          <a:xfrm>
            <a:off x="3657600" y="3276600"/>
            <a:ext cx="7620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C91F4C-1582-7706-4738-72436BEC10CF}"/>
              </a:ext>
            </a:extLst>
          </p:cNvPr>
          <p:cNvSpPr/>
          <p:nvPr/>
        </p:nvSpPr>
        <p:spPr>
          <a:xfrm>
            <a:off x="3657600" y="5334000"/>
            <a:ext cx="7620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548F73-044A-66AC-A5BF-47A7663920DD}"/>
              </a:ext>
            </a:extLst>
          </p:cNvPr>
          <p:cNvSpPr txBox="1"/>
          <p:nvPr/>
        </p:nvSpPr>
        <p:spPr>
          <a:xfrm>
            <a:off x="3886200" y="3581400"/>
            <a:ext cx="533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29C29D-2FE5-DA07-367C-B7C445A0C804}"/>
              </a:ext>
            </a:extLst>
          </p:cNvPr>
          <p:cNvSpPr txBox="1"/>
          <p:nvPr/>
        </p:nvSpPr>
        <p:spPr>
          <a:xfrm>
            <a:off x="3886200" y="5638800"/>
            <a:ext cx="533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7B146-ACB5-7B25-6FC9-5C94A3C289B2}"/>
              </a:ext>
            </a:extLst>
          </p:cNvPr>
          <p:cNvSpPr txBox="1"/>
          <p:nvPr/>
        </p:nvSpPr>
        <p:spPr>
          <a:xfrm>
            <a:off x="685800" y="2133600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3450B-31D2-4E4F-F0DD-68C9ED43B28B}"/>
              </a:ext>
            </a:extLst>
          </p:cNvPr>
          <p:cNvSpPr txBox="1"/>
          <p:nvPr/>
        </p:nvSpPr>
        <p:spPr>
          <a:xfrm>
            <a:off x="3886200" y="1524000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65458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2286000" y="152400"/>
            <a:ext cx="46405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Beyond three-dimensions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45D1F3-EC0C-7918-3886-E2C6301AB280}"/>
              </a:ext>
            </a:extLst>
          </p:cNvPr>
          <p:cNvSpPr txBox="1"/>
          <p:nvPr/>
        </p:nvSpPr>
        <p:spPr>
          <a:xfrm>
            <a:off x="2029457" y="2435109"/>
            <a:ext cx="561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AC7374-0411-3ACE-887D-54618994968F}"/>
              </a:ext>
            </a:extLst>
          </p:cNvPr>
          <p:cNvSpPr txBox="1"/>
          <p:nvPr/>
        </p:nvSpPr>
        <p:spPr>
          <a:xfrm>
            <a:off x="6400800" y="2362200"/>
            <a:ext cx="561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5E930DC-8A01-65EC-0000-CD44C6B6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018678"/>
            <a:ext cx="1778702" cy="16389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9093031-9751-DCE2-3356-55D55FC2C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752599"/>
            <a:ext cx="1676400" cy="187071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380EB90-5ECD-2052-AF24-8FBE6164DB3D}"/>
              </a:ext>
            </a:extLst>
          </p:cNvPr>
          <p:cNvSpPr txBox="1"/>
          <p:nvPr/>
        </p:nvSpPr>
        <p:spPr>
          <a:xfrm>
            <a:off x="4239257" y="2362200"/>
            <a:ext cx="561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D65288C-85FD-7660-74CF-19D032F31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1981200"/>
            <a:ext cx="1678292" cy="166838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8D651C-1EC2-CDE1-8C5A-5E09D9839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9" y="1905000"/>
            <a:ext cx="1840741" cy="1786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7F7D2C-00C4-3DB7-D2F6-A06D2CDE2D0A}"/>
              </a:ext>
            </a:extLst>
          </p:cNvPr>
          <p:cNvSpPr txBox="1"/>
          <p:nvPr/>
        </p:nvSpPr>
        <p:spPr>
          <a:xfrm>
            <a:off x="1676400" y="4495800"/>
            <a:ext cx="561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21F62-A9F6-9699-272B-ECAC18E2EC8C}"/>
              </a:ext>
            </a:extLst>
          </p:cNvPr>
          <p:cNvSpPr/>
          <p:nvPr/>
        </p:nvSpPr>
        <p:spPr>
          <a:xfrm>
            <a:off x="3505200" y="4800600"/>
            <a:ext cx="1023697" cy="99474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F2F319-00C2-16CC-DACB-E36691E7285B}"/>
              </a:ext>
            </a:extLst>
          </p:cNvPr>
          <p:cNvSpPr/>
          <p:nvPr/>
        </p:nvSpPr>
        <p:spPr>
          <a:xfrm>
            <a:off x="2481503" y="4800600"/>
            <a:ext cx="1023697" cy="99474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4BE16-F299-4D09-831B-4B95F273D2E8}"/>
              </a:ext>
            </a:extLst>
          </p:cNvPr>
          <p:cNvSpPr txBox="1"/>
          <p:nvPr/>
        </p:nvSpPr>
        <p:spPr>
          <a:xfrm>
            <a:off x="2558472" y="5943600"/>
            <a:ext cx="862061" cy="646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70AE05-7967-5770-DBCF-A0AAE81B1E78}"/>
              </a:ext>
            </a:extLst>
          </p:cNvPr>
          <p:cNvSpPr txBox="1"/>
          <p:nvPr/>
        </p:nvSpPr>
        <p:spPr>
          <a:xfrm>
            <a:off x="3601413" y="5943600"/>
            <a:ext cx="862061" cy="646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266976-9EA4-E907-9B2C-55C9008C866E}"/>
              </a:ext>
            </a:extLst>
          </p:cNvPr>
          <p:cNvSpPr/>
          <p:nvPr/>
        </p:nvSpPr>
        <p:spPr>
          <a:xfrm>
            <a:off x="4538903" y="4800600"/>
            <a:ext cx="1023697" cy="9947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36F68-3799-4BB5-116A-473428ACDB3F}"/>
              </a:ext>
            </a:extLst>
          </p:cNvPr>
          <p:cNvSpPr txBox="1"/>
          <p:nvPr/>
        </p:nvSpPr>
        <p:spPr>
          <a:xfrm>
            <a:off x="4572000" y="5943600"/>
            <a:ext cx="862061" cy="646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E3E077-8868-907D-3561-B7065C587885}"/>
              </a:ext>
            </a:extLst>
          </p:cNvPr>
          <p:cNvSpPr/>
          <p:nvPr/>
        </p:nvSpPr>
        <p:spPr>
          <a:xfrm>
            <a:off x="2971800" y="4038600"/>
            <a:ext cx="22860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Each New Fluorophore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Signature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816FF4-7A43-658F-1048-DA712498F145}"/>
              </a:ext>
            </a:extLst>
          </p:cNvPr>
          <p:cNvSpPr/>
          <p:nvPr/>
        </p:nvSpPr>
        <p:spPr>
          <a:xfrm>
            <a:off x="5562600" y="4800600"/>
            <a:ext cx="1023697" cy="9947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4173BA-418D-50AF-981E-C28AD46C0694}"/>
              </a:ext>
            </a:extLst>
          </p:cNvPr>
          <p:cNvSpPr txBox="1"/>
          <p:nvPr/>
        </p:nvSpPr>
        <p:spPr>
          <a:xfrm>
            <a:off x="5638800" y="5943600"/>
            <a:ext cx="862061" cy="646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755906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D8E4548-34EF-F6F1-5F81-15DCD4D3F3C0}"/>
              </a:ext>
            </a:extLst>
          </p:cNvPr>
          <p:cNvSpPr txBox="1"/>
          <p:nvPr/>
        </p:nvSpPr>
        <p:spPr>
          <a:xfrm>
            <a:off x="914399" y="228600"/>
            <a:ext cx="7315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Final Math Details: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40584-BE0D-DE4C-BB3F-F26D4789BF26}"/>
              </a:ext>
            </a:extLst>
          </p:cNvPr>
          <p:cNvSpPr txBox="1"/>
          <p:nvPr/>
        </p:nvSpPr>
        <p:spPr>
          <a:xfrm>
            <a:off x="914400" y="1066800"/>
            <a:ext cx="7315200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 the above examples, we had the same number of detectors as fluorophores. The matrix generated by collecting the signatures from your single-color controls is a square. This is the case with conventional Flow Cytometry.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 Spectral Flow Cytometry, we have more detectors than Fluorophores. The matrix generated by collecting the signatures from your single-color controls is a rectangle. This is called an overdetermined system. With rare exceptions, these can’t be solved exactly.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However, they can be approximated, which is where some variation of least-square algorithm is used (ordinary least squares in </a:t>
            </a:r>
            <a:r>
              <a:rPr lang="en-US" dirty="0" err="1"/>
              <a:t>SpectroFlos</a:t>
            </a:r>
            <a:r>
              <a:rPr lang="en-US" dirty="0"/>
              <a:t> case)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6203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D8E4548-34EF-F6F1-5F81-15DCD4D3F3C0}"/>
              </a:ext>
            </a:extLst>
          </p:cNvPr>
          <p:cNvSpPr txBox="1"/>
          <p:nvPr/>
        </p:nvSpPr>
        <p:spPr>
          <a:xfrm>
            <a:off x="914399" y="228600"/>
            <a:ext cx="7315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you want to learn more: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B1144-C341-65A5-07BD-5D1D855D8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3886200" cy="1425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BED6A7-8C6D-9218-381E-A44CAE550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226" y="4343400"/>
            <a:ext cx="4379374" cy="1958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3679F0-5AFA-5663-00C2-F66DBA354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2514600"/>
            <a:ext cx="4267200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2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81FF96-0108-B5FB-A6E6-96A99E8B6F4C}"/>
              </a:ext>
            </a:extLst>
          </p:cNvPr>
          <p:cNvSpPr txBox="1"/>
          <p:nvPr/>
        </p:nvSpPr>
        <p:spPr>
          <a:xfrm>
            <a:off x="609600" y="152400"/>
            <a:ext cx="76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some autofluorescent molecules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A7795B-721B-C161-1B93-8C9EC647ED6E}"/>
              </a:ext>
            </a:extLst>
          </p:cNvPr>
          <p:cNvGrpSpPr/>
          <p:nvPr/>
        </p:nvGrpSpPr>
        <p:grpSpPr>
          <a:xfrm>
            <a:off x="1066800" y="1752600"/>
            <a:ext cx="1447800" cy="1487467"/>
            <a:chOff x="762000" y="1941533"/>
            <a:chExt cx="1447800" cy="14874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5B52254-3076-5E18-2B43-77863DB2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00" y="1941533"/>
              <a:ext cx="1447800" cy="1487467"/>
            </a:xfrm>
            <a:prstGeom prst="rect">
              <a:avLst/>
            </a:prstGeom>
          </p:spPr>
        </p:pic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93E3A775-E02F-E362-B935-D4E9093A0605}"/>
                </a:ext>
              </a:extLst>
            </p:cNvPr>
            <p:cNvSpPr/>
            <p:nvPr/>
          </p:nvSpPr>
          <p:spPr>
            <a:xfrm>
              <a:off x="1524000" y="23622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Star: 5 Points 33">
              <a:extLst>
                <a:ext uri="{FF2B5EF4-FFF2-40B4-BE49-F238E27FC236}">
                  <a16:creationId xmlns:a16="http://schemas.microsoft.com/office/drawing/2014/main" id="{73D3BBCC-6E75-5169-17FF-9E7DCA731989}"/>
                </a:ext>
              </a:extLst>
            </p:cNvPr>
            <p:cNvSpPr/>
            <p:nvPr/>
          </p:nvSpPr>
          <p:spPr>
            <a:xfrm>
              <a:off x="1600200" y="26670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tar: 5 Points 34">
              <a:extLst>
                <a:ext uri="{FF2B5EF4-FFF2-40B4-BE49-F238E27FC236}">
                  <a16:creationId xmlns:a16="http://schemas.microsoft.com/office/drawing/2014/main" id="{2DCCFC2B-C397-67BF-5153-8074C81DE4D7}"/>
                </a:ext>
              </a:extLst>
            </p:cNvPr>
            <p:cNvSpPr/>
            <p:nvPr/>
          </p:nvSpPr>
          <p:spPr>
            <a:xfrm>
              <a:off x="1219200" y="25908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Star: 5 Points 35">
              <a:extLst>
                <a:ext uri="{FF2B5EF4-FFF2-40B4-BE49-F238E27FC236}">
                  <a16:creationId xmlns:a16="http://schemas.microsoft.com/office/drawing/2014/main" id="{A9A3BE09-EBF8-F4D3-A4B9-BB969A9B2680}"/>
                </a:ext>
              </a:extLst>
            </p:cNvPr>
            <p:cNvSpPr/>
            <p:nvPr/>
          </p:nvSpPr>
          <p:spPr>
            <a:xfrm>
              <a:off x="1371600" y="28956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Star: 5 Points 36">
              <a:extLst>
                <a:ext uri="{FF2B5EF4-FFF2-40B4-BE49-F238E27FC236}">
                  <a16:creationId xmlns:a16="http://schemas.microsoft.com/office/drawing/2014/main" id="{3D3B8B91-84EE-63D4-489E-805C337340EC}"/>
                </a:ext>
              </a:extLst>
            </p:cNvPr>
            <p:cNvSpPr/>
            <p:nvPr/>
          </p:nvSpPr>
          <p:spPr>
            <a:xfrm>
              <a:off x="1676400" y="29718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tar: 5 Points 37">
              <a:extLst>
                <a:ext uri="{FF2B5EF4-FFF2-40B4-BE49-F238E27FC236}">
                  <a16:creationId xmlns:a16="http://schemas.microsoft.com/office/drawing/2014/main" id="{31C15AE5-C971-FEBB-A10B-390EE0F95219}"/>
                </a:ext>
              </a:extLst>
            </p:cNvPr>
            <p:cNvSpPr/>
            <p:nvPr/>
          </p:nvSpPr>
          <p:spPr>
            <a:xfrm>
              <a:off x="1828800" y="25146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57413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BCD03E-AE2C-3131-D015-4D6B024AF12B}"/>
              </a:ext>
            </a:extLst>
          </p:cNvPr>
          <p:cNvSpPr txBox="1"/>
          <p:nvPr/>
        </p:nvSpPr>
        <p:spPr>
          <a:xfrm>
            <a:off x="990600" y="152400"/>
            <a:ext cx="7315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spectral cytometer needs three things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successful unmixing: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BD0CCBD-EAA1-0AF9-0207-1560CD7F3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55" t="40195" r="20684" b="5350"/>
          <a:stretch/>
        </p:blipFill>
        <p:spPr>
          <a:xfrm>
            <a:off x="6705600" y="3200400"/>
            <a:ext cx="1524000" cy="6400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05CAEE7-0AC2-6AFB-71A7-FE0755332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82" t="35041" r="21882" b="20160"/>
          <a:stretch/>
        </p:blipFill>
        <p:spPr>
          <a:xfrm>
            <a:off x="5029200" y="3200400"/>
            <a:ext cx="1524000" cy="6220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7FDDE34-7132-70BD-0AEF-99C69604D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35" t="42559" r="17785" b="13762"/>
          <a:stretch/>
        </p:blipFill>
        <p:spPr>
          <a:xfrm>
            <a:off x="3200400" y="3276600"/>
            <a:ext cx="1666875" cy="54400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E2E3EDF-DF56-4E87-8365-97D66EBC7F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670" t="35279" r="20516" b="16562"/>
          <a:stretch/>
        </p:blipFill>
        <p:spPr>
          <a:xfrm>
            <a:off x="4267200" y="3962400"/>
            <a:ext cx="1600200" cy="6616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EE64D6E-81ED-0FF1-F62F-D7CBB4EDB7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00" t="38079" r="18735" b="9910"/>
          <a:stretch/>
        </p:blipFill>
        <p:spPr>
          <a:xfrm>
            <a:off x="6019800" y="4019550"/>
            <a:ext cx="1522915" cy="62865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28F751E-1489-C865-29F5-5A407B468A40}"/>
              </a:ext>
            </a:extLst>
          </p:cNvPr>
          <p:cNvGrpSpPr/>
          <p:nvPr/>
        </p:nvGrpSpPr>
        <p:grpSpPr>
          <a:xfrm>
            <a:off x="762000" y="3276600"/>
            <a:ext cx="1981200" cy="1015663"/>
            <a:chOff x="457200" y="3124200"/>
            <a:chExt cx="1905000" cy="1184941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7F8F8F-C970-ADC4-3202-83BCF5B7BE05}"/>
                </a:ext>
              </a:extLst>
            </p:cNvPr>
            <p:cNvSpPr/>
            <p:nvPr/>
          </p:nvSpPr>
          <p:spPr>
            <a:xfrm>
              <a:off x="457200" y="3124200"/>
              <a:ext cx="1905000" cy="1066800"/>
            </a:xfrm>
            <a:prstGeom prst="rect">
              <a:avLst/>
            </a:pr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44075B6-F1BE-2D53-FE4C-0B7C04E7205E}"/>
                </a:ext>
              </a:extLst>
            </p:cNvPr>
            <p:cNvSpPr txBox="1"/>
            <p:nvPr/>
          </p:nvSpPr>
          <p:spPr>
            <a:xfrm>
              <a:off x="457200" y="3124200"/>
              <a:ext cx="1905000" cy="1184941"/>
            </a:xfrm>
            <a:prstGeom prst="rect">
              <a:avLst/>
            </a:pr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Single-color</a:t>
              </a:r>
            </a:p>
            <a:p>
              <a:pPr algn="ctr"/>
              <a:r>
                <a:rPr lang="en-US" sz="2000" b="1" dirty="0"/>
                <a:t>Reference Controls</a:t>
              </a: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ED475F3-4C3A-48CA-CCE4-4F4CA680CC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105400"/>
            <a:ext cx="1509906" cy="115839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271021F-9137-6A17-B52E-977E39635B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5105400"/>
            <a:ext cx="1509906" cy="1158393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ED9025F1-6E94-FFED-49E1-CFE32C3125B0}"/>
              </a:ext>
            </a:extLst>
          </p:cNvPr>
          <p:cNvGrpSpPr/>
          <p:nvPr/>
        </p:nvGrpSpPr>
        <p:grpSpPr>
          <a:xfrm>
            <a:off x="762000" y="5181600"/>
            <a:ext cx="1981200" cy="1015663"/>
            <a:chOff x="457200" y="3124200"/>
            <a:chExt cx="1905000" cy="118494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CDECD12-C437-10CF-6D14-BFFB745C7E2C}"/>
                </a:ext>
              </a:extLst>
            </p:cNvPr>
            <p:cNvSpPr/>
            <p:nvPr/>
          </p:nvSpPr>
          <p:spPr>
            <a:xfrm>
              <a:off x="457200" y="3124200"/>
              <a:ext cx="1905000" cy="106680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15114E-D58C-CEA8-E757-DD11A8462CDC}"/>
                </a:ext>
              </a:extLst>
            </p:cNvPr>
            <p:cNvSpPr txBox="1"/>
            <p:nvPr/>
          </p:nvSpPr>
          <p:spPr>
            <a:xfrm>
              <a:off x="457200" y="3124200"/>
              <a:ext cx="1905000" cy="1184941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Unstained</a:t>
              </a:r>
            </a:p>
            <a:p>
              <a:pPr algn="ctr"/>
              <a:r>
                <a:rPr lang="en-US" sz="2000" b="1" dirty="0"/>
                <a:t>Reference Controls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3BADA58-2A98-5F17-1A02-4E925402F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" y="5334000"/>
            <a:ext cx="666520" cy="768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C4B0E-BE11-C412-A930-5C67B882A1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" y="3429000"/>
            <a:ext cx="666520" cy="768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3298E2-BE60-ED80-68CC-F35FE16DA1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0" y="1371600"/>
            <a:ext cx="5785079" cy="1354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F806B1-4261-5992-CA9F-B93DDE6C27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1447800"/>
            <a:ext cx="2109399" cy="1005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A945FF-CFD7-5F26-AAC8-ACB7534731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63" y="1447800"/>
            <a:ext cx="666520" cy="76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299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71D50B-AF8A-9B8B-D208-02E1B14B04D5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Unmixing’s Quandaries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80A04-753A-3728-F8B8-51AA191563C4}"/>
              </a:ext>
            </a:extLst>
          </p:cNvPr>
          <p:cNvSpPr txBox="1"/>
          <p:nvPr/>
        </p:nvSpPr>
        <p:spPr>
          <a:xfrm>
            <a:off x="609600" y="10668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Each cell in your full-stained sample is unmixed </a:t>
            </a:r>
            <a:r>
              <a:rPr lang="en-US" b="1" u="sng" dirty="0"/>
              <a:t>individually</a:t>
            </a:r>
            <a:r>
              <a:rPr lang="en-US" dirty="0"/>
              <a:t>…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D3B3F09-97CA-A102-CEF6-1F1208101496}"/>
              </a:ext>
            </a:extLst>
          </p:cNvPr>
          <p:cNvSpPr/>
          <p:nvPr/>
        </p:nvSpPr>
        <p:spPr>
          <a:xfrm>
            <a:off x="2743200" y="1905000"/>
            <a:ext cx="914400" cy="30480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7E1-28BC-A4C6-C492-284288EC6EE5}"/>
              </a:ext>
            </a:extLst>
          </p:cNvPr>
          <p:cNvSpPr txBox="1"/>
          <p:nvPr/>
        </p:nvSpPr>
        <p:spPr>
          <a:xfrm>
            <a:off x="3733800" y="17526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Presence (or absence) of each Fluorophore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Relative expression of each Fluorophore</a:t>
            </a:r>
          </a:p>
        </p:txBody>
      </p:sp>
    </p:spTree>
    <p:extLst>
      <p:ext uri="{BB962C8B-B14F-4D97-AF65-F5344CB8AC3E}">
        <p14:creationId xmlns:p14="http://schemas.microsoft.com/office/powerpoint/2010/main" val="8452685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71D50B-AF8A-9B8B-D208-02E1B14B04D5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Unmixing’s Quandaries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80A04-753A-3728-F8B8-51AA191563C4}"/>
              </a:ext>
            </a:extLst>
          </p:cNvPr>
          <p:cNvSpPr txBox="1"/>
          <p:nvPr/>
        </p:nvSpPr>
        <p:spPr>
          <a:xfrm>
            <a:off x="609600" y="10668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Each cell in your full-stained sample is unmixed </a:t>
            </a:r>
            <a:r>
              <a:rPr lang="en-US" b="1" u="sng" dirty="0"/>
              <a:t>individually</a:t>
            </a:r>
            <a:r>
              <a:rPr lang="en-US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701F0-AB1D-37B0-DB85-14D8FDBD5CB0}"/>
              </a:ext>
            </a:extLst>
          </p:cNvPr>
          <p:cNvSpPr txBox="1"/>
          <p:nvPr/>
        </p:nvSpPr>
        <p:spPr>
          <a:xfrm>
            <a:off x="1219200" y="281940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By referencing the unique signatures</a:t>
            </a:r>
          </a:p>
          <a:p>
            <a:r>
              <a:rPr lang="en-US" dirty="0"/>
              <a:t>from the unstained &amp; single-color reference controls…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A1032-A852-F835-8634-4A996EBEBF81}"/>
              </a:ext>
            </a:extLst>
          </p:cNvPr>
          <p:cNvSpPr txBox="1"/>
          <p:nvPr/>
        </p:nvSpPr>
        <p:spPr>
          <a:xfrm>
            <a:off x="3581400" y="5181600"/>
            <a:ext cx="533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….after first subtracting out background autofluorescent signature based on a gated </a:t>
            </a:r>
            <a:r>
              <a:rPr lang="en-US" b="1" u="sng" dirty="0"/>
              <a:t>population </a:t>
            </a:r>
            <a:r>
              <a:rPr lang="en-US" dirty="0"/>
              <a:t>of unstained cells.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D0213-2B1E-7F3C-2A21-5DB3205B00A2}"/>
              </a:ext>
            </a:extLst>
          </p:cNvPr>
          <p:cNvSpPr txBox="1"/>
          <p:nvPr/>
        </p:nvSpPr>
        <p:spPr>
          <a:xfrm>
            <a:off x="2819400" y="3962400"/>
            <a:ext cx="533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Which are derived from taking the mean/median fluorescence measurement of a gated </a:t>
            </a:r>
            <a:r>
              <a:rPr lang="en-US" b="1" u="sng" dirty="0"/>
              <a:t>population</a:t>
            </a:r>
            <a:r>
              <a:rPr lang="en-US" dirty="0"/>
              <a:t> of reference cells…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D3B3F09-97CA-A102-CEF6-1F1208101496}"/>
              </a:ext>
            </a:extLst>
          </p:cNvPr>
          <p:cNvSpPr/>
          <p:nvPr/>
        </p:nvSpPr>
        <p:spPr>
          <a:xfrm>
            <a:off x="2743200" y="1905000"/>
            <a:ext cx="914400" cy="30480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7E1-28BC-A4C6-C492-284288EC6EE5}"/>
              </a:ext>
            </a:extLst>
          </p:cNvPr>
          <p:cNvSpPr txBox="1"/>
          <p:nvPr/>
        </p:nvSpPr>
        <p:spPr>
          <a:xfrm>
            <a:off x="3733800" y="17526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Presence (or absence) of each Fluorophore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Relative expression of each Fluorophore</a:t>
            </a:r>
          </a:p>
        </p:txBody>
      </p:sp>
    </p:spTree>
    <p:extLst>
      <p:ext uri="{BB962C8B-B14F-4D97-AF65-F5344CB8AC3E}">
        <p14:creationId xmlns:p14="http://schemas.microsoft.com/office/powerpoint/2010/main" val="39473343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71D50B-AF8A-9B8B-D208-02E1B14B04D5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Unmixing’s Quandaries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80A04-753A-3728-F8B8-51AA191563C4}"/>
              </a:ext>
            </a:extLst>
          </p:cNvPr>
          <p:cNvSpPr txBox="1"/>
          <p:nvPr/>
        </p:nvSpPr>
        <p:spPr>
          <a:xfrm>
            <a:off x="609600" y="10668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Each cell in your full-stained sample is unmixed </a:t>
            </a:r>
            <a:r>
              <a:rPr lang="en-US" b="1" u="sng" dirty="0"/>
              <a:t>individually</a:t>
            </a:r>
            <a:r>
              <a:rPr lang="en-US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701F0-AB1D-37B0-DB85-14D8FDBD5CB0}"/>
              </a:ext>
            </a:extLst>
          </p:cNvPr>
          <p:cNvSpPr txBox="1"/>
          <p:nvPr/>
        </p:nvSpPr>
        <p:spPr>
          <a:xfrm>
            <a:off x="1219200" y="281940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By referencing the unique signatures</a:t>
            </a:r>
          </a:p>
          <a:p>
            <a:r>
              <a:rPr lang="en-US" dirty="0"/>
              <a:t>from the unstained &amp; single-color reference controls…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A1032-A852-F835-8634-4A996EBEBF81}"/>
              </a:ext>
            </a:extLst>
          </p:cNvPr>
          <p:cNvSpPr txBox="1"/>
          <p:nvPr/>
        </p:nvSpPr>
        <p:spPr>
          <a:xfrm>
            <a:off x="3581400" y="5181600"/>
            <a:ext cx="533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….after first subtracting out background autofluorescent signature based on a gated </a:t>
            </a:r>
            <a:r>
              <a:rPr lang="en-US" b="1" u="sng" dirty="0"/>
              <a:t>population </a:t>
            </a:r>
            <a:r>
              <a:rPr lang="en-US" dirty="0"/>
              <a:t>of unstained cells.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D0213-2B1E-7F3C-2A21-5DB3205B00A2}"/>
              </a:ext>
            </a:extLst>
          </p:cNvPr>
          <p:cNvSpPr txBox="1"/>
          <p:nvPr/>
        </p:nvSpPr>
        <p:spPr>
          <a:xfrm>
            <a:off x="2819400" y="3962400"/>
            <a:ext cx="533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Which are derived from taking the mean/median fluorescence measurement of a gated </a:t>
            </a:r>
            <a:r>
              <a:rPr lang="en-US" b="1" u="sng" dirty="0"/>
              <a:t>population</a:t>
            </a:r>
            <a:r>
              <a:rPr lang="en-US" dirty="0"/>
              <a:t> of reference cells…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D3B3F09-97CA-A102-CEF6-1F1208101496}"/>
              </a:ext>
            </a:extLst>
          </p:cNvPr>
          <p:cNvSpPr/>
          <p:nvPr/>
        </p:nvSpPr>
        <p:spPr>
          <a:xfrm>
            <a:off x="2743200" y="1905000"/>
            <a:ext cx="914400" cy="30480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7E1-28BC-A4C6-C492-284288EC6EE5}"/>
              </a:ext>
            </a:extLst>
          </p:cNvPr>
          <p:cNvSpPr txBox="1"/>
          <p:nvPr/>
        </p:nvSpPr>
        <p:spPr>
          <a:xfrm>
            <a:off x="3733800" y="17526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Presence (or absence) of each Fluorophore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Relative expression of each Fluorophore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0697F45-214D-2887-C15A-4EB43D6EA8AA}"/>
              </a:ext>
            </a:extLst>
          </p:cNvPr>
          <p:cNvSpPr/>
          <p:nvPr/>
        </p:nvSpPr>
        <p:spPr>
          <a:xfrm rot="18723203">
            <a:off x="1995307" y="2703855"/>
            <a:ext cx="974706" cy="4576355"/>
          </a:xfrm>
          <a:prstGeom prst="leftBrac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7FF1B-3B08-3529-C16A-8DA626E9B624}"/>
              </a:ext>
            </a:extLst>
          </p:cNvPr>
          <p:cNvSpPr txBox="1"/>
          <p:nvPr/>
        </p:nvSpPr>
        <p:spPr>
          <a:xfrm>
            <a:off x="762000" y="5486400"/>
            <a:ext cx="19812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Variation here will</a:t>
            </a:r>
          </a:p>
          <a:p>
            <a:pPr algn="ctr"/>
            <a:r>
              <a:rPr lang="en-US" dirty="0"/>
              <a:t>impact your unmixing results</a:t>
            </a:r>
          </a:p>
        </p:txBody>
      </p:sp>
    </p:spTree>
    <p:extLst>
      <p:ext uri="{BB962C8B-B14F-4D97-AF65-F5344CB8AC3E}">
        <p14:creationId xmlns:p14="http://schemas.microsoft.com/office/powerpoint/2010/main" val="11654522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923D72-D0BF-8E42-29B6-DEB5FD722B15}"/>
              </a:ext>
            </a:extLst>
          </p:cNvPr>
          <p:cNvSpPr txBox="1"/>
          <p:nvPr/>
        </p:nvSpPr>
        <p:spPr>
          <a:xfrm>
            <a:off x="1752600" y="1143000"/>
            <a:ext cx="60198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Gotham SSm A"/>
              </a:rPr>
              <a:t>The single stained control must be as bright or brighter than the fully stained sample.</a:t>
            </a:r>
          </a:p>
          <a:p>
            <a:pPr marL="342900" indent="-342900">
              <a:buAutoNum type="arabicPeriod"/>
            </a:pP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Gotham SSm A"/>
            </a:endParaRPr>
          </a:p>
          <a:p>
            <a:pPr marL="342900" indent="-342900">
              <a:buFontTx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Gotham SSm A"/>
              </a:rPr>
              <a:t>The exact same fluorophore must be used the stain the control and the fully stained sample.</a:t>
            </a:r>
          </a:p>
          <a:p>
            <a:pPr marL="342900" indent="-342900">
              <a:buFontTx/>
              <a:buAutoNum type="arabicPeriod"/>
            </a:pP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Gotham SSm A"/>
            </a:endParaRP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Gotham SSm A"/>
              </a:rPr>
              <a:t>Background autofluorescence should be the same for the positive and negative control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B9F21-99BC-9DCE-4790-50932024610F}"/>
              </a:ext>
            </a:extLst>
          </p:cNvPr>
          <p:cNvSpPr txBox="1"/>
          <p:nvPr/>
        </p:nvSpPr>
        <p:spPr>
          <a:xfrm>
            <a:off x="609600" y="304800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For now: The three rules for good unmixing controls</a:t>
            </a:r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10898DC8-F91A-304B-9250-F2A888B15888}"/>
              </a:ext>
            </a:extLst>
          </p:cNvPr>
          <p:cNvSpPr txBox="1"/>
          <p:nvPr/>
        </p:nvSpPr>
        <p:spPr>
          <a:xfrm>
            <a:off x="1219200" y="4876800"/>
            <a:ext cx="670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 action="ppaction://hlinksldjump"/>
              </a:rPr>
              <a:t>https://voices.uchicago.edu/ucflow/flow-cytometry-resources/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F683E-3BDD-C2C9-55F6-EA53172D0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114800"/>
            <a:ext cx="2332293" cy="615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2C5944-E203-A866-EA76-D9A98F546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038600"/>
            <a:ext cx="916331" cy="7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688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217D09-8AA8-55BA-E2B4-596587E34B91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Questions?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904C4-8712-513C-1BCC-B96C00CC6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838200"/>
            <a:ext cx="6693244" cy="29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38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81FF96-0108-B5FB-A6E6-96A99E8B6F4C}"/>
              </a:ext>
            </a:extLst>
          </p:cNvPr>
          <p:cNvSpPr txBox="1"/>
          <p:nvPr/>
        </p:nvSpPr>
        <p:spPr>
          <a:xfrm>
            <a:off x="609600" y="152400"/>
            <a:ext cx="76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Our Aurora shines a laser at it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A7795B-721B-C161-1B93-8C9EC647ED6E}"/>
              </a:ext>
            </a:extLst>
          </p:cNvPr>
          <p:cNvGrpSpPr/>
          <p:nvPr/>
        </p:nvGrpSpPr>
        <p:grpSpPr>
          <a:xfrm>
            <a:off x="1066800" y="1752600"/>
            <a:ext cx="1447800" cy="1487467"/>
            <a:chOff x="762000" y="1941533"/>
            <a:chExt cx="1447800" cy="14874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5B52254-3076-5E18-2B43-77863DB2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00" y="1941533"/>
              <a:ext cx="1447800" cy="1487467"/>
            </a:xfrm>
            <a:prstGeom prst="rect">
              <a:avLst/>
            </a:prstGeom>
          </p:spPr>
        </p:pic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93E3A775-E02F-E362-B935-D4E9093A0605}"/>
                </a:ext>
              </a:extLst>
            </p:cNvPr>
            <p:cNvSpPr/>
            <p:nvPr/>
          </p:nvSpPr>
          <p:spPr>
            <a:xfrm>
              <a:off x="1524000" y="23622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Star: 5 Points 33">
              <a:extLst>
                <a:ext uri="{FF2B5EF4-FFF2-40B4-BE49-F238E27FC236}">
                  <a16:creationId xmlns:a16="http://schemas.microsoft.com/office/drawing/2014/main" id="{73D3BBCC-6E75-5169-17FF-9E7DCA731989}"/>
                </a:ext>
              </a:extLst>
            </p:cNvPr>
            <p:cNvSpPr/>
            <p:nvPr/>
          </p:nvSpPr>
          <p:spPr>
            <a:xfrm>
              <a:off x="1600200" y="26670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tar: 5 Points 34">
              <a:extLst>
                <a:ext uri="{FF2B5EF4-FFF2-40B4-BE49-F238E27FC236}">
                  <a16:creationId xmlns:a16="http://schemas.microsoft.com/office/drawing/2014/main" id="{2DCCFC2B-C397-67BF-5153-8074C81DE4D7}"/>
                </a:ext>
              </a:extLst>
            </p:cNvPr>
            <p:cNvSpPr/>
            <p:nvPr/>
          </p:nvSpPr>
          <p:spPr>
            <a:xfrm>
              <a:off x="1219200" y="25908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Star: 5 Points 35">
              <a:extLst>
                <a:ext uri="{FF2B5EF4-FFF2-40B4-BE49-F238E27FC236}">
                  <a16:creationId xmlns:a16="http://schemas.microsoft.com/office/drawing/2014/main" id="{A9A3BE09-EBF8-F4D3-A4B9-BB969A9B2680}"/>
                </a:ext>
              </a:extLst>
            </p:cNvPr>
            <p:cNvSpPr/>
            <p:nvPr/>
          </p:nvSpPr>
          <p:spPr>
            <a:xfrm>
              <a:off x="1371600" y="28956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Star: 5 Points 36">
              <a:extLst>
                <a:ext uri="{FF2B5EF4-FFF2-40B4-BE49-F238E27FC236}">
                  <a16:creationId xmlns:a16="http://schemas.microsoft.com/office/drawing/2014/main" id="{3D3B8B91-84EE-63D4-489E-805C337340EC}"/>
                </a:ext>
              </a:extLst>
            </p:cNvPr>
            <p:cNvSpPr/>
            <p:nvPr/>
          </p:nvSpPr>
          <p:spPr>
            <a:xfrm>
              <a:off x="1676400" y="29718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tar: 5 Points 37">
              <a:extLst>
                <a:ext uri="{FF2B5EF4-FFF2-40B4-BE49-F238E27FC236}">
                  <a16:creationId xmlns:a16="http://schemas.microsoft.com/office/drawing/2014/main" id="{31C15AE5-C971-FEBB-A10B-390EE0F95219}"/>
                </a:ext>
              </a:extLst>
            </p:cNvPr>
            <p:cNvSpPr/>
            <p:nvPr/>
          </p:nvSpPr>
          <p:spPr>
            <a:xfrm>
              <a:off x="1828800" y="25146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18A669-1A49-4E3A-1055-C9544F593D08}"/>
              </a:ext>
            </a:extLst>
          </p:cNvPr>
          <p:cNvCxnSpPr>
            <a:cxnSpLocks/>
          </p:cNvCxnSpPr>
          <p:nvPr/>
        </p:nvCxnSpPr>
        <p:spPr>
          <a:xfrm>
            <a:off x="609600" y="990600"/>
            <a:ext cx="685800" cy="838200"/>
          </a:xfrm>
          <a:prstGeom prst="straightConnector1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13D39D-8472-7CEB-79A6-3ADA7943B055}"/>
              </a:ext>
            </a:extLst>
          </p:cNvPr>
          <p:cNvSpPr txBox="1"/>
          <p:nvPr/>
        </p:nvSpPr>
        <p:spPr>
          <a:xfrm rot="3116375">
            <a:off x="345226" y="1128447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Excitation</a:t>
            </a:r>
          </a:p>
        </p:txBody>
      </p:sp>
    </p:spTree>
    <p:extLst>
      <p:ext uri="{BB962C8B-B14F-4D97-AF65-F5344CB8AC3E}">
        <p14:creationId xmlns:p14="http://schemas.microsoft.com/office/powerpoint/2010/main" val="456557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81FF96-0108-B5FB-A6E6-96A99E8B6F4C}"/>
              </a:ext>
            </a:extLst>
          </p:cNvPr>
          <p:cNvSpPr txBox="1"/>
          <p:nvPr/>
        </p:nvSpPr>
        <p:spPr>
          <a:xfrm>
            <a:off x="609600" y="152400"/>
            <a:ext cx="76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cells molecules emit signal back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A7795B-721B-C161-1B93-8C9EC647ED6E}"/>
              </a:ext>
            </a:extLst>
          </p:cNvPr>
          <p:cNvGrpSpPr/>
          <p:nvPr/>
        </p:nvGrpSpPr>
        <p:grpSpPr>
          <a:xfrm>
            <a:off x="1066800" y="1752600"/>
            <a:ext cx="1447800" cy="1487467"/>
            <a:chOff x="762000" y="1941533"/>
            <a:chExt cx="1447800" cy="14874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5B52254-3076-5E18-2B43-77863DB2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00" y="1941533"/>
              <a:ext cx="1447800" cy="1487467"/>
            </a:xfrm>
            <a:prstGeom prst="rect">
              <a:avLst/>
            </a:prstGeom>
          </p:spPr>
        </p:pic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93E3A775-E02F-E362-B935-D4E9093A0605}"/>
                </a:ext>
              </a:extLst>
            </p:cNvPr>
            <p:cNvSpPr/>
            <p:nvPr/>
          </p:nvSpPr>
          <p:spPr>
            <a:xfrm>
              <a:off x="1524000" y="23622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Star: 5 Points 33">
              <a:extLst>
                <a:ext uri="{FF2B5EF4-FFF2-40B4-BE49-F238E27FC236}">
                  <a16:creationId xmlns:a16="http://schemas.microsoft.com/office/drawing/2014/main" id="{73D3BBCC-6E75-5169-17FF-9E7DCA731989}"/>
                </a:ext>
              </a:extLst>
            </p:cNvPr>
            <p:cNvSpPr/>
            <p:nvPr/>
          </p:nvSpPr>
          <p:spPr>
            <a:xfrm>
              <a:off x="1600200" y="26670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tar: 5 Points 34">
              <a:extLst>
                <a:ext uri="{FF2B5EF4-FFF2-40B4-BE49-F238E27FC236}">
                  <a16:creationId xmlns:a16="http://schemas.microsoft.com/office/drawing/2014/main" id="{2DCCFC2B-C397-67BF-5153-8074C81DE4D7}"/>
                </a:ext>
              </a:extLst>
            </p:cNvPr>
            <p:cNvSpPr/>
            <p:nvPr/>
          </p:nvSpPr>
          <p:spPr>
            <a:xfrm>
              <a:off x="1219200" y="25908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Star: 5 Points 35">
              <a:extLst>
                <a:ext uri="{FF2B5EF4-FFF2-40B4-BE49-F238E27FC236}">
                  <a16:creationId xmlns:a16="http://schemas.microsoft.com/office/drawing/2014/main" id="{A9A3BE09-EBF8-F4D3-A4B9-BB969A9B2680}"/>
                </a:ext>
              </a:extLst>
            </p:cNvPr>
            <p:cNvSpPr/>
            <p:nvPr/>
          </p:nvSpPr>
          <p:spPr>
            <a:xfrm>
              <a:off x="1371600" y="28956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Star: 5 Points 36">
              <a:extLst>
                <a:ext uri="{FF2B5EF4-FFF2-40B4-BE49-F238E27FC236}">
                  <a16:creationId xmlns:a16="http://schemas.microsoft.com/office/drawing/2014/main" id="{3D3B8B91-84EE-63D4-489E-805C337340EC}"/>
                </a:ext>
              </a:extLst>
            </p:cNvPr>
            <p:cNvSpPr/>
            <p:nvPr/>
          </p:nvSpPr>
          <p:spPr>
            <a:xfrm>
              <a:off x="1676400" y="29718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tar: 5 Points 37">
              <a:extLst>
                <a:ext uri="{FF2B5EF4-FFF2-40B4-BE49-F238E27FC236}">
                  <a16:creationId xmlns:a16="http://schemas.microsoft.com/office/drawing/2014/main" id="{31C15AE5-C971-FEBB-A10B-390EE0F95219}"/>
                </a:ext>
              </a:extLst>
            </p:cNvPr>
            <p:cNvSpPr/>
            <p:nvPr/>
          </p:nvSpPr>
          <p:spPr>
            <a:xfrm>
              <a:off x="1828800" y="25146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18A669-1A49-4E3A-1055-C9544F593D08}"/>
              </a:ext>
            </a:extLst>
          </p:cNvPr>
          <p:cNvCxnSpPr>
            <a:cxnSpLocks/>
          </p:cNvCxnSpPr>
          <p:nvPr/>
        </p:nvCxnSpPr>
        <p:spPr>
          <a:xfrm>
            <a:off x="609600" y="990600"/>
            <a:ext cx="685800" cy="838200"/>
          </a:xfrm>
          <a:prstGeom prst="straightConnector1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13D39D-8472-7CEB-79A6-3ADA7943B055}"/>
              </a:ext>
            </a:extLst>
          </p:cNvPr>
          <p:cNvSpPr txBox="1"/>
          <p:nvPr/>
        </p:nvSpPr>
        <p:spPr>
          <a:xfrm rot="3116375">
            <a:off x="345225" y="1052247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Excitation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1D9BB39-88E7-B5C6-EF21-9162DFD08582}"/>
              </a:ext>
            </a:extLst>
          </p:cNvPr>
          <p:cNvCxnSpPr>
            <a:cxnSpLocks/>
          </p:cNvCxnSpPr>
          <p:nvPr/>
        </p:nvCxnSpPr>
        <p:spPr>
          <a:xfrm>
            <a:off x="2819400" y="2514600"/>
            <a:ext cx="1371600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2A81EB-48F6-C597-C30D-3A806451ADBD}"/>
              </a:ext>
            </a:extLst>
          </p:cNvPr>
          <p:cNvSpPr txBox="1"/>
          <p:nvPr/>
        </p:nvSpPr>
        <p:spPr>
          <a:xfrm>
            <a:off x="2590800" y="213360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Emission</a:t>
            </a:r>
          </a:p>
        </p:txBody>
      </p:sp>
    </p:spTree>
    <p:extLst>
      <p:ext uri="{BB962C8B-B14F-4D97-AF65-F5344CB8AC3E}">
        <p14:creationId xmlns:p14="http://schemas.microsoft.com/office/powerpoint/2010/main" val="1101860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81FF96-0108-B5FB-A6E6-96A99E8B6F4C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is captured across the various detectors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A7795B-721B-C161-1B93-8C9EC647ED6E}"/>
              </a:ext>
            </a:extLst>
          </p:cNvPr>
          <p:cNvGrpSpPr/>
          <p:nvPr/>
        </p:nvGrpSpPr>
        <p:grpSpPr>
          <a:xfrm>
            <a:off x="1066800" y="1752600"/>
            <a:ext cx="1447800" cy="1487467"/>
            <a:chOff x="762000" y="1941533"/>
            <a:chExt cx="1447800" cy="14874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5B52254-3076-5E18-2B43-77863DB2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00" y="1941533"/>
              <a:ext cx="1447800" cy="1487467"/>
            </a:xfrm>
            <a:prstGeom prst="rect">
              <a:avLst/>
            </a:prstGeom>
          </p:spPr>
        </p:pic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93E3A775-E02F-E362-B935-D4E9093A0605}"/>
                </a:ext>
              </a:extLst>
            </p:cNvPr>
            <p:cNvSpPr/>
            <p:nvPr/>
          </p:nvSpPr>
          <p:spPr>
            <a:xfrm>
              <a:off x="1524000" y="23622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Star: 5 Points 33">
              <a:extLst>
                <a:ext uri="{FF2B5EF4-FFF2-40B4-BE49-F238E27FC236}">
                  <a16:creationId xmlns:a16="http://schemas.microsoft.com/office/drawing/2014/main" id="{73D3BBCC-6E75-5169-17FF-9E7DCA731989}"/>
                </a:ext>
              </a:extLst>
            </p:cNvPr>
            <p:cNvSpPr/>
            <p:nvPr/>
          </p:nvSpPr>
          <p:spPr>
            <a:xfrm>
              <a:off x="1600200" y="26670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tar: 5 Points 34">
              <a:extLst>
                <a:ext uri="{FF2B5EF4-FFF2-40B4-BE49-F238E27FC236}">
                  <a16:creationId xmlns:a16="http://schemas.microsoft.com/office/drawing/2014/main" id="{2DCCFC2B-C397-67BF-5153-8074C81DE4D7}"/>
                </a:ext>
              </a:extLst>
            </p:cNvPr>
            <p:cNvSpPr/>
            <p:nvPr/>
          </p:nvSpPr>
          <p:spPr>
            <a:xfrm>
              <a:off x="1219200" y="25908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Star: 5 Points 35">
              <a:extLst>
                <a:ext uri="{FF2B5EF4-FFF2-40B4-BE49-F238E27FC236}">
                  <a16:creationId xmlns:a16="http://schemas.microsoft.com/office/drawing/2014/main" id="{A9A3BE09-EBF8-F4D3-A4B9-BB969A9B2680}"/>
                </a:ext>
              </a:extLst>
            </p:cNvPr>
            <p:cNvSpPr/>
            <p:nvPr/>
          </p:nvSpPr>
          <p:spPr>
            <a:xfrm>
              <a:off x="1371600" y="28956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Star: 5 Points 36">
              <a:extLst>
                <a:ext uri="{FF2B5EF4-FFF2-40B4-BE49-F238E27FC236}">
                  <a16:creationId xmlns:a16="http://schemas.microsoft.com/office/drawing/2014/main" id="{3D3B8B91-84EE-63D4-489E-805C337340EC}"/>
                </a:ext>
              </a:extLst>
            </p:cNvPr>
            <p:cNvSpPr/>
            <p:nvPr/>
          </p:nvSpPr>
          <p:spPr>
            <a:xfrm>
              <a:off x="1676400" y="29718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tar: 5 Points 37">
              <a:extLst>
                <a:ext uri="{FF2B5EF4-FFF2-40B4-BE49-F238E27FC236}">
                  <a16:creationId xmlns:a16="http://schemas.microsoft.com/office/drawing/2014/main" id="{31C15AE5-C971-FEBB-A10B-390EE0F95219}"/>
                </a:ext>
              </a:extLst>
            </p:cNvPr>
            <p:cNvSpPr/>
            <p:nvPr/>
          </p:nvSpPr>
          <p:spPr>
            <a:xfrm>
              <a:off x="1828800" y="25146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18A669-1A49-4E3A-1055-C9544F593D08}"/>
              </a:ext>
            </a:extLst>
          </p:cNvPr>
          <p:cNvCxnSpPr>
            <a:cxnSpLocks/>
          </p:cNvCxnSpPr>
          <p:nvPr/>
        </p:nvCxnSpPr>
        <p:spPr>
          <a:xfrm>
            <a:off x="609600" y="990600"/>
            <a:ext cx="685800" cy="838200"/>
          </a:xfrm>
          <a:prstGeom prst="straightConnector1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13D39D-8472-7CEB-79A6-3ADA7943B055}"/>
              </a:ext>
            </a:extLst>
          </p:cNvPr>
          <p:cNvSpPr txBox="1"/>
          <p:nvPr/>
        </p:nvSpPr>
        <p:spPr>
          <a:xfrm rot="3116375">
            <a:off x="345225" y="1052247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Excitation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1D9BB39-88E7-B5C6-EF21-9162DFD08582}"/>
              </a:ext>
            </a:extLst>
          </p:cNvPr>
          <p:cNvCxnSpPr>
            <a:cxnSpLocks/>
          </p:cNvCxnSpPr>
          <p:nvPr/>
        </p:nvCxnSpPr>
        <p:spPr>
          <a:xfrm>
            <a:off x="2819400" y="2514600"/>
            <a:ext cx="1371600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2A81EB-48F6-C597-C30D-3A806451ADBD}"/>
              </a:ext>
            </a:extLst>
          </p:cNvPr>
          <p:cNvSpPr txBox="1"/>
          <p:nvPr/>
        </p:nvSpPr>
        <p:spPr>
          <a:xfrm>
            <a:off x="2590800" y="213360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Emission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D99C6D5-BD77-18F0-BC46-5863830AA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143000"/>
            <a:ext cx="2140060" cy="2140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72FBA-9536-1A8D-18AC-0A016ECAF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3352800"/>
            <a:ext cx="397946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roup 315">
            <a:extLst>
              <a:ext uri="{FF2B5EF4-FFF2-40B4-BE49-F238E27FC236}">
                <a16:creationId xmlns:a16="http://schemas.microsoft.com/office/drawing/2014/main" id="{53738E55-B3E4-5A52-72CF-A3780E6A474F}"/>
              </a:ext>
            </a:extLst>
          </p:cNvPr>
          <p:cNvGrpSpPr/>
          <p:nvPr/>
        </p:nvGrpSpPr>
        <p:grpSpPr>
          <a:xfrm>
            <a:off x="-76199" y="956846"/>
            <a:ext cx="8891587" cy="4758154"/>
            <a:chOff x="-76199" y="956846"/>
            <a:chExt cx="8891587" cy="47581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22EA12-3DDF-E29A-254B-F3338FE8488F}"/>
                </a:ext>
              </a:extLst>
            </p:cNvPr>
            <p:cNvGrpSpPr/>
            <p:nvPr/>
          </p:nvGrpSpPr>
          <p:grpSpPr>
            <a:xfrm>
              <a:off x="-76199" y="956846"/>
              <a:ext cx="8891587" cy="4758154"/>
              <a:chOff x="-273050" y="285195"/>
              <a:chExt cx="11855450" cy="634420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95A771D-502C-4DAC-7F5F-C67F6D1C4B86}"/>
                  </a:ext>
                </a:extLst>
              </p:cNvPr>
              <p:cNvGrpSpPr/>
              <p:nvPr/>
            </p:nvGrpSpPr>
            <p:grpSpPr>
              <a:xfrm>
                <a:off x="609600" y="457200"/>
                <a:ext cx="10972800" cy="6172200"/>
                <a:chOff x="609600" y="0"/>
                <a:chExt cx="10972800" cy="617220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95ACD5A-32EE-BA85-797E-AC143F490FF2}"/>
                    </a:ext>
                  </a:extLst>
                </p:cNvPr>
                <p:cNvGrpSpPr/>
                <p:nvPr/>
              </p:nvGrpSpPr>
              <p:grpSpPr>
                <a:xfrm>
                  <a:off x="609600" y="0"/>
                  <a:ext cx="10972800" cy="5715000"/>
                  <a:chOff x="1101090" y="762000"/>
                  <a:chExt cx="10134600" cy="5391150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98984827-0C9F-83C4-4DBE-498B2D08803A}"/>
                      </a:ext>
                    </a:extLst>
                  </p:cNvPr>
                  <p:cNvCxnSpPr/>
                  <p:nvPr/>
                </p:nvCxnSpPr>
                <p:spPr>
                  <a:xfrm>
                    <a:off x="1108710" y="613791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29900069-30A0-37AF-2928-10B66AB3586B}"/>
                      </a:ext>
                    </a:extLst>
                  </p:cNvPr>
                  <p:cNvCxnSpPr/>
                  <p:nvPr/>
                </p:nvCxnSpPr>
                <p:spPr>
                  <a:xfrm>
                    <a:off x="1101090" y="76962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0C3BBE5F-07C6-85DA-FB58-3C5E2F8BD2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12830" y="78867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6A5D1340-5293-DCD9-0093-EA317B29E0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1090" y="76200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E9EEE03-13F5-0D51-51A5-ACE397ABF39F}"/>
                    </a:ext>
                  </a:extLst>
                </p:cNvPr>
                <p:cNvSpPr/>
                <p:nvPr/>
              </p:nvSpPr>
              <p:spPr>
                <a:xfrm>
                  <a:off x="60960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9E1A23D-8013-F765-D2A5-17E53A6B255E}"/>
                    </a:ext>
                  </a:extLst>
                </p:cNvPr>
                <p:cNvSpPr/>
                <p:nvPr/>
              </p:nvSpPr>
              <p:spPr>
                <a:xfrm>
                  <a:off x="336042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CF81CEF-4CFB-F9BD-A24B-A9432C62EE30}"/>
                    </a:ext>
                  </a:extLst>
                </p:cNvPr>
                <p:cNvSpPr/>
                <p:nvPr/>
              </p:nvSpPr>
              <p:spPr>
                <a:xfrm>
                  <a:off x="6096000" y="5715000"/>
                  <a:ext cx="2438400" cy="457200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8907D55-CC5E-AC43-1652-F63643BFE7BA}"/>
                    </a:ext>
                  </a:extLst>
                </p:cNvPr>
                <p:cNvSpPr/>
                <p:nvPr/>
              </p:nvSpPr>
              <p:spPr>
                <a:xfrm>
                  <a:off x="10134600" y="5715000"/>
                  <a:ext cx="1447800" cy="4572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CE2AB13-2228-2370-A6F5-72E000498BB5}"/>
                    </a:ext>
                  </a:extLst>
                </p:cNvPr>
                <p:cNvSpPr/>
                <p:nvPr/>
              </p:nvSpPr>
              <p:spPr>
                <a:xfrm>
                  <a:off x="8534400" y="5715000"/>
                  <a:ext cx="1600200" cy="4572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5A741B8-E344-4A10-8705-DC1DAD349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858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234479-A933-E85D-DA6C-AAC662A04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344424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331B31B-03D5-BE68-0B3B-E440B56FD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1722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4DD9E7-D1DE-9593-5BBC-33B34BFCBE94}"/>
                  </a:ext>
                </a:extLst>
              </p:cNvPr>
              <p:cNvSpPr txBox="1"/>
              <p:nvPr/>
            </p:nvSpPr>
            <p:spPr>
              <a:xfrm>
                <a:off x="-273050" y="285195"/>
                <a:ext cx="1016000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10000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C2DD8C-7DE8-288F-9570-B6531EDFA4B6}"/>
                  </a:ext>
                </a:extLst>
              </p:cNvPr>
              <p:cNvSpPr txBox="1"/>
              <p:nvPr/>
            </p:nvSpPr>
            <p:spPr>
              <a:xfrm>
                <a:off x="152400" y="5943600"/>
                <a:ext cx="68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0D801E8D-725E-97C1-000F-E1280375AD89}"/>
                </a:ext>
              </a:extLst>
            </p:cNvPr>
            <p:cNvGrpSpPr/>
            <p:nvPr/>
          </p:nvGrpSpPr>
          <p:grpSpPr>
            <a:xfrm>
              <a:off x="2667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8BE8AC97-31E0-7CC2-0C52-1155DD7FD7CA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45343EBC-84F4-284D-834A-E146D996E2DE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B1B3096A-CB84-03B9-14FD-993BBA59D6F1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BC7B828F-A71C-2924-D572-4F53DD5CDD9B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BCF34D0-AC68-E892-EA6C-310B4962C123}"/>
                </a:ext>
              </a:extLst>
            </p:cNvPr>
            <p:cNvGrpSpPr/>
            <p:nvPr/>
          </p:nvGrpSpPr>
          <p:grpSpPr>
            <a:xfrm>
              <a:off x="3048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38A18CCA-1171-72E1-BF80-00205AAFFE9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C0FF6CC9-C339-F3F8-512E-8DD23C61AA71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4FB03086-E5B8-D743-6A5E-C562A0B6C7C9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B0F97FA-EEA1-AE49-A9B7-3EF6B441FC36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DD5BB36-F553-18DB-276B-EA4FB7A94B96}"/>
                </a:ext>
              </a:extLst>
            </p:cNvPr>
            <p:cNvGrpSpPr/>
            <p:nvPr/>
          </p:nvGrpSpPr>
          <p:grpSpPr>
            <a:xfrm>
              <a:off x="3429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587FA252-937E-7092-552E-77890C0FE0F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9D2C851E-F3EA-5B9F-A809-21125520D078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608E2A4-7047-E9DB-1D9F-49770C181B3F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C64178A-4975-8C44-9114-1BDF817ECDAB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98255850-B595-94E4-1E0C-43F7854D497E}"/>
                </a:ext>
              </a:extLst>
            </p:cNvPr>
            <p:cNvGrpSpPr/>
            <p:nvPr/>
          </p:nvGrpSpPr>
          <p:grpSpPr>
            <a:xfrm>
              <a:off x="3810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DA761000-5BBE-2D4B-0F84-AD2451220E7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09FAD22-BCB0-049C-24AB-12261662EFF8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D4FEC583-4C01-3194-6AB6-549782054FA0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7C6BAC15-6548-7BBB-0A6D-F897C22B193B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C9429B7-511E-D84C-F4B8-90107AC464D3}"/>
                </a:ext>
              </a:extLst>
            </p:cNvPr>
            <p:cNvGrpSpPr/>
            <p:nvPr/>
          </p:nvGrpSpPr>
          <p:grpSpPr>
            <a:xfrm>
              <a:off x="4191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E088B558-7A4B-A9FE-E0AB-756B83482B85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2628B8A-771F-FCA9-F62C-29F1F9A677AF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090DB565-983C-8645-43B5-D336800DB87E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932D669D-0716-B362-1EC6-F2FF9FA60D08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21DF38F6-239C-B0F2-9C00-D95B6F979397}"/>
                </a:ext>
              </a:extLst>
            </p:cNvPr>
            <p:cNvGrpSpPr/>
            <p:nvPr/>
          </p:nvGrpSpPr>
          <p:grpSpPr>
            <a:xfrm>
              <a:off x="4724400" y="49911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9B763B6A-B9E8-14C8-309A-A9C1865080B7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3B08E3DB-C7DB-EB6C-7F5B-F34423FCA80C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A8D77CD6-FC05-B928-431E-7DF8C2C72C70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0BE2898-2F48-A6E6-1145-8529611303D4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572DDD-2D6C-25A3-58FF-26968959C755}"/>
                </a:ext>
              </a:extLst>
            </p:cNvPr>
            <p:cNvGrpSpPr/>
            <p:nvPr/>
          </p:nvGrpSpPr>
          <p:grpSpPr>
            <a:xfrm>
              <a:off x="5105400" y="49911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D1A885C5-1F94-24C9-43B6-973BADFE0229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E0D6EEE2-CD75-EB02-0EE4-A1DD393DEA82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05A67049-29EB-F7EC-66A5-9835669F3B53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9C75456C-B1AF-ECDA-33BA-9A1342561B1F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A1CDF722-42C8-DCE0-8C8C-F1912BFAD865}"/>
                </a:ext>
              </a:extLst>
            </p:cNvPr>
            <p:cNvGrpSpPr/>
            <p:nvPr/>
          </p:nvGrpSpPr>
          <p:grpSpPr>
            <a:xfrm>
              <a:off x="5486400" y="49911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1CE44D74-C02B-29F3-1C80-710555E4FE3E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C58692B1-7E19-252A-217D-826F5954D403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D3D279BA-5A7E-5F14-76D6-C30BAD050D97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F5A313D-2616-E2C3-1760-2E20C650DA35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D0CCC086-93AE-236E-52AB-083B749B2967}"/>
                </a:ext>
              </a:extLst>
            </p:cNvPr>
            <p:cNvGrpSpPr/>
            <p:nvPr/>
          </p:nvGrpSpPr>
          <p:grpSpPr>
            <a:xfrm>
              <a:off x="5105400" y="46482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7143150-AC84-F18A-70D8-95A19B3C7C3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2438607-8EBF-D0BA-0EED-6A3D50837EB5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377828E-4EA2-3ECF-42C9-F995833FAE39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0243C6FC-41CD-C9DE-ADCF-3EE1E1FB2905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BAD1073A-FAC3-14DB-9EBB-00564A520CCB}"/>
                </a:ext>
              </a:extLst>
            </p:cNvPr>
            <p:cNvGrpSpPr/>
            <p:nvPr/>
          </p:nvGrpSpPr>
          <p:grpSpPr>
            <a:xfrm>
              <a:off x="30480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B13E924F-368B-0C16-2433-D47BD8E6DCAC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3A769A6C-15FF-DFA6-3F25-8F99A1D9041D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1D8698EF-AA6C-6DF9-923D-AA5EA126A2A6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A2B7640E-7C10-BD7F-0EB5-DF7D3EAD1577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2C5762C7-70D2-B053-6F4F-767DDBF7C50A}"/>
                </a:ext>
              </a:extLst>
            </p:cNvPr>
            <p:cNvGrpSpPr/>
            <p:nvPr/>
          </p:nvGrpSpPr>
          <p:grpSpPr>
            <a:xfrm>
              <a:off x="34290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A1AB96E8-ABFC-3D32-3AAA-C897B7CD58A5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5641A57F-5F37-C8EA-8086-6810D81FE0D8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345B433-342C-C253-B763-C365A98F81FA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D26DD933-414F-47C0-30A5-D52C1A7354A0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947D6F3F-19BD-1149-CC84-CDB03BF633C1}"/>
                </a:ext>
              </a:extLst>
            </p:cNvPr>
            <p:cNvGrpSpPr/>
            <p:nvPr/>
          </p:nvGrpSpPr>
          <p:grpSpPr>
            <a:xfrm>
              <a:off x="38100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E572AEB8-73E8-5F01-14AB-BFDC1FCAD28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DB0E94CF-8C97-6839-2681-950593AE4E07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DFFE40B6-EA63-2393-887B-8748FE28668A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31AEDA09-E951-6E88-CA96-6D4B2B404457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7FAD7138-1F14-CEDE-E256-83DF97BE7504}"/>
                </a:ext>
              </a:extLst>
            </p:cNvPr>
            <p:cNvGrpSpPr/>
            <p:nvPr/>
          </p:nvGrpSpPr>
          <p:grpSpPr>
            <a:xfrm>
              <a:off x="3429000" y="43434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03847948-C81F-8AED-C03B-A4DCB4A97E1F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DF0F85FF-F0AC-4017-AB12-D0E8D9B914E1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CFCED9D9-E87D-12F7-CD80-49D53DFC0DE2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A9703704-7834-7E79-DE30-77DF75CCF086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A27D7332-ADA3-75C1-ECEA-0DFF6B040C17}"/>
                </a:ext>
              </a:extLst>
            </p:cNvPr>
            <p:cNvGrpSpPr/>
            <p:nvPr/>
          </p:nvGrpSpPr>
          <p:grpSpPr>
            <a:xfrm>
              <a:off x="3429000" y="40005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40F9121D-B7C8-8D33-BEC0-B4E1AC58A61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09E13488-45FC-6AEF-D000-A66D6DF08541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2A0CBEE1-6364-76C2-CBA4-279FFEDF396B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10C67E5A-B07C-C33A-B8B5-F112428787DE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5FF986BB-C285-7FEB-C256-B396B1EF387E}"/>
                </a:ext>
              </a:extLst>
            </p:cNvPr>
            <p:cNvGrpSpPr/>
            <p:nvPr/>
          </p:nvGrpSpPr>
          <p:grpSpPr>
            <a:xfrm>
              <a:off x="6477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DB1739B-BD58-858D-BA55-E4E87F923DEA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63988E5D-520F-2BA0-FC54-F12552922402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D40CF9F2-F67B-C2FB-3EBA-4AAF7BD821A9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601A94DA-2776-BB9D-FCC3-8C6688F59851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191F09F2-4F86-9AAA-BC42-F002FB74855E}"/>
                </a:ext>
              </a:extLst>
            </p:cNvPr>
            <p:cNvGrpSpPr/>
            <p:nvPr/>
          </p:nvGrpSpPr>
          <p:grpSpPr>
            <a:xfrm>
              <a:off x="10287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259DD19E-CDD5-FEEF-7CEA-0ECB2CD04867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F29D5EE4-3987-0427-CEA9-541C0B4C20AE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526EBACF-4E98-ECF1-4E07-A728B245ADA7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38102811-93C1-6647-5F76-FCF676F6828C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3E50FE18-1ACF-33A2-836D-D4045C0330CB}"/>
                </a:ext>
              </a:extLst>
            </p:cNvPr>
            <p:cNvGrpSpPr/>
            <p:nvPr/>
          </p:nvGrpSpPr>
          <p:grpSpPr>
            <a:xfrm>
              <a:off x="14097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908E819A-8DD1-B99E-D1D1-D25AFB4BE9B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B5B92335-F1BE-C758-7082-81921113DD4C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41D57E7F-C819-4C6C-0ABF-7ABDC297583A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2DC9AC24-390E-75BA-3EE9-19D39626F89A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3363F78E-1658-8D99-F149-5287673E1B3A}"/>
                </a:ext>
              </a:extLst>
            </p:cNvPr>
            <p:cNvGrpSpPr/>
            <p:nvPr/>
          </p:nvGrpSpPr>
          <p:grpSpPr>
            <a:xfrm>
              <a:off x="10287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6EF804AD-0D6E-9503-E7E7-5A9E8D48968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33133AF3-E48E-157D-95C7-45E7BCDE6E82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AE12CB0C-1F96-2CE6-E62B-CB183A160F33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34E96417-E211-1D65-0687-A4B4CD7792ED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6EB768EC-9111-55EE-64C3-76025F61F317}"/>
                </a:ext>
              </a:extLst>
            </p:cNvPr>
            <p:cNvSpPr txBox="1"/>
            <p:nvPr/>
          </p:nvSpPr>
          <p:spPr>
            <a:xfrm>
              <a:off x="0" y="3048000"/>
              <a:ext cx="766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5000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8530840-8D34-846C-4E14-8C5C1FADE24C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Raw Signal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8CED18B-26B3-C97B-9917-FAA0D5B980F8}"/>
              </a:ext>
            </a:extLst>
          </p:cNvPr>
          <p:cNvGrpSpPr/>
          <p:nvPr/>
        </p:nvGrpSpPr>
        <p:grpSpPr>
          <a:xfrm>
            <a:off x="7239000" y="1219200"/>
            <a:ext cx="1447800" cy="1487467"/>
            <a:chOff x="762000" y="1941533"/>
            <a:chExt cx="1447800" cy="148746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59DBD7D-66C8-D6FB-2E65-6581FB701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00" y="1941533"/>
              <a:ext cx="1447800" cy="1487467"/>
            </a:xfrm>
            <a:prstGeom prst="rect">
              <a:avLst/>
            </a:prstGeom>
          </p:spPr>
        </p:pic>
        <p:sp>
          <p:nvSpPr>
            <p:cNvPr id="27" name="Star: 5 Points 26">
              <a:extLst>
                <a:ext uri="{FF2B5EF4-FFF2-40B4-BE49-F238E27FC236}">
                  <a16:creationId xmlns:a16="http://schemas.microsoft.com/office/drawing/2014/main" id="{1010EC48-4034-933C-F039-C142DC3F40EF}"/>
                </a:ext>
              </a:extLst>
            </p:cNvPr>
            <p:cNvSpPr/>
            <p:nvPr/>
          </p:nvSpPr>
          <p:spPr>
            <a:xfrm>
              <a:off x="1219200" y="25908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tar: 5 Points 28">
              <a:extLst>
                <a:ext uri="{FF2B5EF4-FFF2-40B4-BE49-F238E27FC236}">
                  <a16:creationId xmlns:a16="http://schemas.microsoft.com/office/drawing/2014/main" id="{2FFEAC0B-46F3-35D7-D937-BE87E4AE0F07}"/>
                </a:ext>
              </a:extLst>
            </p:cNvPr>
            <p:cNvSpPr/>
            <p:nvPr/>
          </p:nvSpPr>
          <p:spPr>
            <a:xfrm>
              <a:off x="1676400" y="29718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Star: 5 Points 29">
              <a:extLst>
                <a:ext uri="{FF2B5EF4-FFF2-40B4-BE49-F238E27FC236}">
                  <a16:creationId xmlns:a16="http://schemas.microsoft.com/office/drawing/2014/main" id="{0A5147F2-B7AD-30FC-D5D5-861E8C599FD9}"/>
                </a:ext>
              </a:extLst>
            </p:cNvPr>
            <p:cNvSpPr/>
            <p:nvPr/>
          </p:nvSpPr>
          <p:spPr>
            <a:xfrm>
              <a:off x="1828800" y="25146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369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06A16F5-BCDF-E76B-B28D-A4DB2EF1FC41}"/>
              </a:ext>
            </a:extLst>
          </p:cNvPr>
          <p:cNvGrpSpPr/>
          <p:nvPr/>
        </p:nvGrpSpPr>
        <p:grpSpPr>
          <a:xfrm>
            <a:off x="6934200" y="6477000"/>
            <a:ext cx="2228850" cy="456087"/>
            <a:chOff x="6172200" y="6248400"/>
            <a:chExt cx="2895600" cy="6081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D247AC-E2B4-CB69-742B-7D88FB490788}"/>
                </a:ext>
              </a:extLst>
            </p:cNvPr>
            <p:cNvSpPr txBox="1"/>
            <p:nvPr/>
          </p:nvSpPr>
          <p:spPr>
            <a:xfrm>
              <a:off x="6172200" y="6248400"/>
              <a:ext cx="2895600" cy="608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>
                  <a:solidFill>
                    <a:srgbClr val="333333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Unmixing: It's not magic! © 2024 by </a:t>
              </a:r>
              <a:r>
                <a:rPr lang="en-US" sz="788" dirty="0">
                  <a:solidFill>
                    <a:srgbClr val="D1450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  <a:hlinkClick r:id="rId2"/>
                </a:rPr>
                <a:t>David Rach </a:t>
              </a:r>
              <a:r>
                <a:rPr lang="en-US" sz="788" dirty="0">
                  <a:solidFill>
                    <a:srgbClr val="D1450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r"/>
              <a:r>
                <a:rPr lang="en-US" sz="788" dirty="0">
                  <a:solidFill>
                    <a:srgbClr val="D1450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r>
                <a:rPr lang="en-US" sz="788" dirty="0">
                  <a:solidFill>
                    <a:srgbClr val="333333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is licensed under </a:t>
              </a:r>
              <a:r>
                <a:rPr lang="en-US" sz="788" dirty="0">
                  <a:solidFill>
                    <a:srgbClr val="D1450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  <a:hlinkClick r:id="rId3"/>
                </a:rPr>
                <a:t>CC BY-SA 4.0               </a:t>
              </a:r>
              <a:r>
                <a:rPr lang="en-US" sz="788" dirty="0">
                  <a:solidFill>
                    <a:srgbClr val="D1450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endParaRPr lang="en-US" sz="788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12887B5-5DED-292F-408A-A2435AB658C6}"/>
                </a:ext>
              </a:extLst>
            </p:cNvPr>
            <p:cNvGrpSpPr/>
            <p:nvPr/>
          </p:nvGrpSpPr>
          <p:grpSpPr>
            <a:xfrm>
              <a:off x="8473830" y="6477000"/>
              <a:ext cx="457211" cy="152400"/>
              <a:chOff x="8367327" y="5943600"/>
              <a:chExt cx="685815" cy="22860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83CE6B3-C26D-5556-B660-E8954F2C3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4544" y="5943600"/>
                <a:ext cx="228598" cy="2129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2742CC8-FAA7-32E0-B764-5A6B281F9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95927" y="5943600"/>
                <a:ext cx="252115" cy="22860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D74826D-49B5-1815-C434-1824BD970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7327" y="5943600"/>
                <a:ext cx="253828" cy="228601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53738E55-B3E4-5A52-72CF-A3780E6A474F}"/>
              </a:ext>
            </a:extLst>
          </p:cNvPr>
          <p:cNvGrpSpPr/>
          <p:nvPr/>
        </p:nvGrpSpPr>
        <p:grpSpPr>
          <a:xfrm>
            <a:off x="-76199" y="956846"/>
            <a:ext cx="8891587" cy="4758154"/>
            <a:chOff x="-76199" y="956846"/>
            <a:chExt cx="8891587" cy="47581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22EA12-3DDF-E29A-254B-F3338FE8488F}"/>
                </a:ext>
              </a:extLst>
            </p:cNvPr>
            <p:cNvGrpSpPr/>
            <p:nvPr/>
          </p:nvGrpSpPr>
          <p:grpSpPr>
            <a:xfrm>
              <a:off x="-76199" y="956846"/>
              <a:ext cx="8891587" cy="4758154"/>
              <a:chOff x="-273050" y="285195"/>
              <a:chExt cx="11855450" cy="634420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95A771D-502C-4DAC-7F5F-C67F6D1C4B86}"/>
                  </a:ext>
                </a:extLst>
              </p:cNvPr>
              <p:cNvGrpSpPr/>
              <p:nvPr/>
            </p:nvGrpSpPr>
            <p:grpSpPr>
              <a:xfrm>
                <a:off x="609600" y="457200"/>
                <a:ext cx="10972800" cy="6172200"/>
                <a:chOff x="609600" y="0"/>
                <a:chExt cx="10972800" cy="617220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95ACD5A-32EE-BA85-797E-AC143F490FF2}"/>
                    </a:ext>
                  </a:extLst>
                </p:cNvPr>
                <p:cNvGrpSpPr/>
                <p:nvPr/>
              </p:nvGrpSpPr>
              <p:grpSpPr>
                <a:xfrm>
                  <a:off x="609600" y="0"/>
                  <a:ext cx="10972800" cy="5715000"/>
                  <a:chOff x="1101090" y="762000"/>
                  <a:chExt cx="10134600" cy="5391150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98984827-0C9F-83C4-4DBE-498B2D08803A}"/>
                      </a:ext>
                    </a:extLst>
                  </p:cNvPr>
                  <p:cNvCxnSpPr/>
                  <p:nvPr/>
                </p:nvCxnSpPr>
                <p:spPr>
                  <a:xfrm>
                    <a:off x="1108710" y="613791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29900069-30A0-37AF-2928-10B66AB3586B}"/>
                      </a:ext>
                    </a:extLst>
                  </p:cNvPr>
                  <p:cNvCxnSpPr/>
                  <p:nvPr/>
                </p:nvCxnSpPr>
                <p:spPr>
                  <a:xfrm>
                    <a:off x="1101090" y="76962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0C3BBE5F-07C6-85DA-FB58-3C5E2F8BD2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12830" y="78867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6A5D1340-5293-DCD9-0093-EA317B29E0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1090" y="76200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E9EEE03-13F5-0D51-51A5-ACE397ABF39F}"/>
                    </a:ext>
                  </a:extLst>
                </p:cNvPr>
                <p:cNvSpPr/>
                <p:nvPr/>
              </p:nvSpPr>
              <p:spPr>
                <a:xfrm>
                  <a:off x="60960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9E1A23D-8013-F765-D2A5-17E53A6B255E}"/>
                    </a:ext>
                  </a:extLst>
                </p:cNvPr>
                <p:cNvSpPr/>
                <p:nvPr/>
              </p:nvSpPr>
              <p:spPr>
                <a:xfrm>
                  <a:off x="336042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CF81CEF-4CFB-F9BD-A24B-A9432C62EE30}"/>
                    </a:ext>
                  </a:extLst>
                </p:cNvPr>
                <p:cNvSpPr/>
                <p:nvPr/>
              </p:nvSpPr>
              <p:spPr>
                <a:xfrm>
                  <a:off x="6096000" y="5715000"/>
                  <a:ext cx="2438400" cy="457200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8907D55-CC5E-AC43-1652-F63643BFE7BA}"/>
                    </a:ext>
                  </a:extLst>
                </p:cNvPr>
                <p:cNvSpPr/>
                <p:nvPr/>
              </p:nvSpPr>
              <p:spPr>
                <a:xfrm>
                  <a:off x="10134600" y="5715000"/>
                  <a:ext cx="1447800" cy="4572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CE2AB13-2228-2370-A6F5-72E000498BB5}"/>
                    </a:ext>
                  </a:extLst>
                </p:cNvPr>
                <p:cNvSpPr/>
                <p:nvPr/>
              </p:nvSpPr>
              <p:spPr>
                <a:xfrm>
                  <a:off x="8534400" y="5715000"/>
                  <a:ext cx="1600200" cy="4572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5A741B8-E344-4A10-8705-DC1DAD349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858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234479-A933-E85D-DA6C-AAC662A04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344424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331B31B-03D5-BE68-0B3B-E440B56FD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1722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4DD9E7-D1DE-9593-5BBC-33B34BFCBE94}"/>
                  </a:ext>
                </a:extLst>
              </p:cNvPr>
              <p:cNvSpPr txBox="1"/>
              <p:nvPr/>
            </p:nvSpPr>
            <p:spPr>
              <a:xfrm>
                <a:off x="-273050" y="285195"/>
                <a:ext cx="1016000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10000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C2DD8C-7DE8-288F-9570-B6531EDFA4B6}"/>
                  </a:ext>
                </a:extLst>
              </p:cNvPr>
              <p:cNvSpPr txBox="1"/>
              <p:nvPr/>
            </p:nvSpPr>
            <p:spPr>
              <a:xfrm>
                <a:off x="152400" y="5943600"/>
                <a:ext cx="68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0D801E8D-725E-97C1-000F-E1280375AD89}"/>
                </a:ext>
              </a:extLst>
            </p:cNvPr>
            <p:cNvGrpSpPr/>
            <p:nvPr/>
          </p:nvGrpSpPr>
          <p:grpSpPr>
            <a:xfrm>
              <a:off x="2667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8BE8AC97-31E0-7CC2-0C52-1155DD7FD7CA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45343EBC-84F4-284D-834A-E146D996E2DE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B1B3096A-CB84-03B9-14FD-993BBA59D6F1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BC7B828F-A71C-2924-D572-4F53DD5CDD9B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BCF34D0-AC68-E892-EA6C-310B4962C123}"/>
                </a:ext>
              </a:extLst>
            </p:cNvPr>
            <p:cNvGrpSpPr/>
            <p:nvPr/>
          </p:nvGrpSpPr>
          <p:grpSpPr>
            <a:xfrm>
              <a:off x="3048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38A18CCA-1171-72E1-BF80-00205AAFFE9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C0FF6CC9-C339-F3F8-512E-8DD23C61AA71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4FB03086-E5B8-D743-6A5E-C562A0B6C7C9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B0F97FA-EEA1-AE49-A9B7-3EF6B441FC36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DD5BB36-F553-18DB-276B-EA4FB7A94B96}"/>
                </a:ext>
              </a:extLst>
            </p:cNvPr>
            <p:cNvGrpSpPr/>
            <p:nvPr/>
          </p:nvGrpSpPr>
          <p:grpSpPr>
            <a:xfrm>
              <a:off x="3429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587FA252-937E-7092-552E-77890C0FE0F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9D2C851E-F3EA-5B9F-A809-21125520D078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608E2A4-7047-E9DB-1D9F-49770C181B3F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C64178A-4975-8C44-9114-1BDF817ECDAB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98255850-B595-94E4-1E0C-43F7854D497E}"/>
                </a:ext>
              </a:extLst>
            </p:cNvPr>
            <p:cNvGrpSpPr/>
            <p:nvPr/>
          </p:nvGrpSpPr>
          <p:grpSpPr>
            <a:xfrm>
              <a:off x="3810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DA761000-5BBE-2D4B-0F84-AD2451220E7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09FAD22-BCB0-049C-24AB-12261662EFF8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D4FEC583-4C01-3194-6AB6-549782054FA0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7C6BAC15-6548-7BBB-0A6D-F897C22B193B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C9429B7-511E-D84C-F4B8-90107AC464D3}"/>
                </a:ext>
              </a:extLst>
            </p:cNvPr>
            <p:cNvGrpSpPr/>
            <p:nvPr/>
          </p:nvGrpSpPr>
          <p:grpSpPr>
            <a:xfrm>
              <a:off x="4191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E088B558-7A4B-A9FE-E0AB-756B83482B85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2628B8A-771F-FCA9-F62C-29F1F9A677AF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090DB565-983C-8645-43B5-D336800DB87E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932D669D-0716-B362-1EC6-F2FF9FA60D08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21DF38F6-239C-B0F2-9C00-D95B6F979397}"/>
                </a:ext>
              </a:extLst>
            </p:cNvPr>
            <p:cNvGrpSpPr/>
            <p:nvPr/>
          </p:nvGrpSpPr>
          <p:grpSpPr>
            <a:xfrm>
              <a:off x="4724400" y="49911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9B763B6A-B9E8-14C8-309A-A9C1865080B7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3B08E3DB-C7DB-EB6C-7F5B-F34423FCA80C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A8D77CD6-FC05-B928-431E-7DF8C2C72C70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0BE2898-2F48-A6E6-1145-8529611303D4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572DDD-2D6C-25A3-58FF-26968959C755}"/>
                </a:ext>
              </a:extLst>
            </p:cNvPr>
            <p:cNvGrpSpPr/>
            <p:nvPr/>
          </p:nvGrpSpPr>
          <p:grpSpPr>
            <a:xfrm>
              <a:off x="5105400" y="49911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D1A885C5-1F94-24C9-43B6-973BADFE0229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E0D6EEE2-CD75-EB02-0EE4-A1DD393DEA82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05A67049-29EB-F7EC-66A5-9835669F3B53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9C75456C-B1AF-ECDA-33BA-9A1342561B1F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A1CDF722-42C8-DCE0-8C8C-F1912BFAD865}"/>
                </a:ext>
              </a:extLst>
            </p:cNvPr>
            <p:cNvGrpSpPr/>
            <p:nvPr/>
          </p:nvGrpSpPr>
          <p:grpSpPr>
            <a:xfrm>
              <a:off x="5486400" y="49911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1CE44D74-C02B-29F3-1C80-710555E4FE3E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C58692B1-7E19-252A-217D-826F5954D403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D3D279BA-5A7E-5F14-76D6-C30BAD050D97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F5A313D-2616-E2C3-1760-2E20C650DA35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D0CCC086-93AE-236E-52AB-083B749B2967}"/>
                </a:ext>
              </a:extLst>
            </p:cNvPr>
            <p:cNvGrpSpPr/>
            <p:nvPr/>
          </p:nvGrpSpPr>
          <p:grpSpPr>
            <a:xfrm>
              <a:off x="5105400" y="46482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7143150-AC84-F18A-70D8-95A19B3C7C3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2438607-8EBF-D0BA-0EED-6A3D50837EB5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377828E-4EA2-3ECF-42C9-F995833FAE39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0243C6FC-41CD-C9DE-ADCF-3EE1E1FB2905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BAD1073A-FAC3-14DB-9EBB-00564A520CCB}"/>
                </a:ext>
              </a:extLst>
            </p:cNvPr>
            <p:cNvGrpSpPr/>
            <p:nvPr/>
          </p:nvGrpSpPr>
          <p:grpSpPr>
            <a:xfrm>
              <a:off x="30480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B13E924F-368B-0C16-2433-D47BD8E6DCAC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3A769A6C-15FF-DFA6-3F25-8F99A1D9041D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1D8698EF-AA6C-6DF9-923D-AA5EA126A2A6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A2B7640E-7C10-BD7F-0EB5-DF7D3EAD1577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2C5762C7-70D2-B053-6F4F-767DDBF7C50A}"/>
                </a:ext>
              </a:extLst>
            </p:cNvPr>
            <p:cNvGrpSpPr/>
            <p:nvPr/>
          </p:nvGrpSpPr>
          <p:grpSpPr>
            <a:xfrm>
              <a:off x="34290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A1AB96E8-ABFC-3D32-3AAA-C897B7CD58A5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5641A57F-5F37-C8EA-8086-6810D81FE0D8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345B433-342C-C253-B763-C365A98F81FA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D26DD933-414F-47C0-30A5-D52C1A7354A0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947D6F3F-19BD-1149-CC84-CDB03BF633C1}"/>
                </a:ext>
              </a:extLst>
            </p:cNvPr>
            <p:cNvGrpSpPr/>
            <p:nvPr/>
          </p:nvGrpSpPr>
          <p:grpSpPr>
            <a:xfrm>
              <a:off x="38100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E572AEB8-73E8-5F01-14AB-BFDC1FCAD28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DB0E94CF-8C97-6839-2681-950593AE4E07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DFFE40B6-EA63-2393-887B-8748FE28668A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31AEDA09-E951-6E88-CA96-6D4B2B404457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7FAD7138-1F14-CEDE-E256-83DF97BE7504}"/>
                </a:ext>
              </a:extLst>
            </p:cNvPr>
            <p:cNvGrpSpPr/>
            <p:nvPr/>
          </p:nvGrpSpPr>
          <p:grpSpPr>
            <a:xfrm>
              <a:off x="3429000" y="43434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03847948-C81F-8AED-C03B-A4DCB4A97E1F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DF0F85FF-F0AC-4017-AB12-D0E8D9B914E1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CFCED9D9-E87D-12F7-CD80-49D53DFC0DE2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A9703704-7834-7E79-DE30-77DF75CCF086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A27D7332-ADA3-75C1-ECEA-0DFF6B040C17}"/>
                </a:ext>
              </a:extLst>
            </p:cNvPr>
            <p:cNvGrpSpPr/>
            <p:nvPr/>
          </p:nvGrpSpPr>
          <p:grpSpPr>
            <a:xfrm>
              <a:off x="3429000" y="40005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40F9121D-B7C8-8D33-BEC0-B4E1AC58A61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09E13488-45FC-6AEF-D000-A66D6DF08541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2A0CBEE1-6364-76C2-CBA4-279FFEDF396B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10C67E5A-B07C-C33A-B8B5-F112428787DE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5FF986BB-C285-7FEB-C256-B396B1EF387E}"/>
                </a:ext>
              </a:extLst>
            </p:cNvPr>
            <p:cNvGrpSpPr/>
            <p:nvPr/>
          </p:nvGrpSpPr>
          <p:grpSpPr>
            <a:xfrm>
              <a:off x="6477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DB1739B-BD58-858D-BA55-E4E87F923DEA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63988E5D-520F-2BA0-FC54-F12552922402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D40CF9F2-F67B-C2FB-3EBA-4AAF7BD821A9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601A94DA-2776-BB9D-FCC3-8C6688F59851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191F09F2-4F86-9AAA-BC42-F002FB74855E}"/>
                </a:ext>
              </a:extLst>
            </p:cNvPr>
            <p:cNvGrpSpPr/>
            <p:nvPr/>
          </p:nvGrpSpPr>
          <p:grpSpPr>
            <a:xfrm>
              <a:off x="10287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259DD19E-CDD5-FEEF-7CEA-0ECB2CD04867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F29D5EE4-3987-0427-CEA9-541C0B4C20AE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526EBACF-4E98-ECF1-4E07-A728B245ADA7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38102811-93C1-6647-5F76-FCF676F6828C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3E50FE18-1ACF-33A2-836D-D4045C0330CB}"/>
                </a:ext>
              </a:extLst>
            </p:cNvPr>
            <p:cNvGrpSpPr/>
            <p:nvPr/>
          </p:nvGrpSpPr>
          <p:grpSpPr>
            <a:xfrm>
              <a:off x="14097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908E819A-8DD1-B99E-D1D1-D25AFB4BE9B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B5B92335-F1BE-C758-7082-81921113DD4C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41D57E7F-C819-4C6C-0ABF-7ABDC297583A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2DC9AC24-390E-75BA-3EE9-19D39626F89A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3363F78E-1658-8D99-F149-5287673E1B3A}"/>
                </a:ext>
              </a:extLst>
            </p:cNvPr>
            <p:cNvGrpSpPr/>
            <p:nvPr/>
          </p:nvGrpSpPr>
          <p:grpSpPr>
            <a:xfrm>
              <a:off x="10287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6EF804AD-0D6E-9503-E7E7-5A9E8D48968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33133AF3-E48E-157D-95C7-45E7BCDE6E82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AE12CB0C-1F96-2CE6-E62B-CB183A160F33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34E96417-E211-1D65-0687-A4B4CD7792ED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6EB768EC-9111-55EE-64C3-76025F61F317}"/>
                </a:ext>
              </a:extLst>
            </p:cNvPr>
            <p:cNvSpPr txBox="1"/>
            <p:nvPr/>
          </p:nvSpPr>
          <p:spPr>
            <a:xfrm>
              <a:off x="0" y="3048000"/>
              <a:ext cx="766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5000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14:cNvPr>
              <p14:cNvContentPartPr/>
              <p14:nvPr/>
            </p14:nvContentPartPr>
            <p14:xfrm>
              <a:off x="567639" y="3733800"/>
              <a:ext cx="8177040" cy="15978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8639" y="3724801"/>
                <a:ext cx="8194681" cy="1615519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2286000" y="152400"/>
            <a:ext cx="46405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Raw Signal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61F647-49F4-5E75-5E50-CD5D07585CC4}"/>
              </a:ext>
            </a:extLst>
          </p:cNvPr>
          <p:cNvGrpSpPr/>
          <p:nvPr/>
        </p:nvGrpSpPr>
        <p:grpSpPr>
          <a:xfrm>
            <a:off x="7239000" y="1219200"/>
            <a:ext cx="1447800" cy="1487467"/>
            <a:chOff x="762000" y="1941533"/>
            <a:chExt cx="1447800" cy="148746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B38D986-229D-E5F1-D9A4-0158A6660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2000" y="1941533"/>
              <a:ext cx="1447800" cy="1487467"/>
            </a:xfrm>
            <a:prstGeom prst="rect">
              <a:avLst/>
            </a:prstGeom>
          </p:spPr>
        </p:pic>
        <p:sp>
          <p:nvSpPr>
            <p:cNvPr id="30" name="Star: 5 Points 29">
              <a:extLst>
                <a:ext uri="{FF2B5EF4-FFF2-40B4-BE49-F238E27FC236}">
                  <a16:creationId xmlns:a16="http://schemas.microsoft.com/office/drawing/2014/main" id="{4843F819-41AB-61C1-EE4C-8B555E52EA63}"/>
                </a:ext>
              </a:extLst>
            </p:cNvPr>
            <p:cNvSpPr/>
            <p:nvPr/>
          </p:nvSpPr>
          <p:spPr>
            <a:xfrm>
              <a:off x="1219200" y="25908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Star: 5 Points 30">
              <a:extLst>
                <a:ext uri="{FF2B5EF4-FFF2-40B4-BE49-F238E27FC236}">
                  <a16:creationId xmlns:a16="http://schemas.microsoft.com/office/drawing/2014/main" id="{1D327CF1-A155-0977-B146-6C19BC5D00A7}"/>
                </a:ext>
              </a:extLst>
            </p:cNvPr>
            <p:cNvSpPr/>
            <p:nvPr/>
          </p:nvSpPr>
          <p:spPr>
            <a:xfrm>
              <a:off x="1676400" y="29718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tar: 5 Points 31">
              <a:extLst>
                <a:ext uri="{FF2B5EF4-FFF2-40B4-BE49-F238E27FC236}">
                  <a16:creationId xmlns:a16="http://schemas.microsoft.com/office/drawing/2014/main" id="{CDF2D0B9-2A13-466E-74B7-2351D7900A62}"/>
                </a:ext>
              </a:extLst>
            </p:cNvPr>
            <p:cNvSpPr/>
            <p:nvPr/>
          </p:nvSpPr>
          <p:spPr>
            <a:xfrm>
              <a:off x="1828800" y="25146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2565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roup 315">
            <a:extLst>
              <a:ext uri="{FF2B5EF4-FFF2-40B4-BE49-F238E27FC236}">
                <a16:creationId xmlns:a16="http://schemas.microsoft.com/office/drawing/2014/main" id="{53738E55-B3E4-5A52-72CF-A3780E6A474F}"/>
              </a:ext>
            </a:extLst>
          </p:cNvPr>
          <p:cNvGrpSpPr/>
          <p:nvPr/>
        </p:nvGrpSpPr>
        <p:grpSpPr>
          <a:xfrm>
            <a:off x="-76199" y="956846"/>
            <a:ext cx="8891587" cy="4758154"/>
            <a:chOff x="-76199" y="956846"/>
            <a:chExt cx="8891587" cy="47581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22EA12-3DDF-E29A-254B-F3338FE8488F}"/>
                </a:ext>
              </a:extLst>
            </p:cNvPr>
            <p:cNvGrpSpPr/>
            <p:nvPr/>
          </p:nvGrpSpPr>
          <p:grpSpPr>
            <a:xfrm>
              <a:off x="-76199" y="956846"/>
              <a:ext cx="8891587" cy="4758154"/>
              <a:chOff x="-273050" y="285195"/>
              <a:chExt cx="11855450" cy="634420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95A771D-502C-4DAC-7F5F-C67F6D1C4B86}"/>
                  </a:ext>
                </a:extLst>
              </p:cNvPr>
              <p:cNvGrpSpPr/>
              <p:nvPr/>
            </p:nvGrpSpPr>
            <p:grpSpPr>
              <a:xfrm>
                <a:off x="609600" y="457200"/>
                <a:ext cx="10972800" cy="6172200"/>
                <a:chOff x="609600" y="0"/>
                <a:chExt cx="10972800" cy="617220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95ACD5A-32EE-BA85-797E-AC143F490FF2}"/>
                    </a:ext>
                  </a:extLst>
                </p:cNvPr>
                <p:cNvGrpSpPr/>
                <p:nvPr/>
              </p:nvGrpSpPr>
              <p:grpSpPr>
                <a:xfrm>
                  <a:off x="609600" y="0"/>
                  <a:ext cx="10972800" cy="5715000"/>
                  <a:chOff x="1101090" y="762000"/>
                  <a:chExt cx="10134600" cy="5391150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98984827-0C9F-83C4-4DBE-498B2D08803A}"/>
                      </a:ext>
                    </a:extLst>
                  </p:cNvPr>
                  <p:cNvCxnSpPr/>
                  <p:nvPr/>
                </p:nvCxnSpPr>
                <p:spPr>
                  <a:xfrm>
                    <a:off x="1108710" y="613791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29900069-30A0-37AF-2928-10B66AB3586B}"/>
                      </a:ext>
                    </a:extLst>
                  </p:cNvPr>
                  <p:cNvCxnSpPr/>
                  <p:nvPr/>
                </p:nvCxnSpPr>
                <p:spPr>
                  <a:xfrm>
                    <a:off x="1101090" y="76962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0C3BBE5F-07C6-85DA-FB58-3C5E2F8BD2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12830" y="78867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6A5D1340-5293-DCD9-0093-EA317B29E0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1090" y="76200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E9EEE03-13F5-0D51-51A5-ACE397ABF39F}"/>
                    </a:ext>
                  </a:extLst>
                </p:cNvPr>
                <p:cNvSpPr/>
                <p:nvPr/>
              </p:nvSpPr>
              <p:spPr>
                <a:xfrm>
                  <a:off x="60960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9E1A23D-8013-F765-D2A5-17E53A6B255E}"/>
                    </a:ext>
                  </a:extLst>
                </p:cNvPr>
                <p:cNvSpPr/>
                <p:nvPr/>
              </p:nvSpPr>
              <p:spPr>
                <a:xfrm>
                  <a:off x="336042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CF81CEF-4CFB-F9BD-A24B-A9432C62EE30}"/>
                    </a:ext>
                  </a:extLst>
                </p:cNvPr>
                <p:cNvSpPr/>
                <p:nvPr/>
              </p:nvSpPr>
              <p:spPr>
                <a:xfrm>
                  <a:off x="6096000" y="5715000"/>
                  <a:ext cx="2438400" cy="457200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8907D55-CC5E-AC43-1652-F63643BFE7BA}"/>
                    </a:ext>
                  </a:extLst>
                </p:cNvPr>
                <p:cNvSpPr/>
                <p:nvPr/>
              </p:nvSpPr>
              <p:spPr>
                <a:xfrm>
                  <a:off x="10134600" y="5715000"/>
                  <a:ext cx="1447800" cy="4572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CE2AB13-2228-2370-A6F5-72E000498BB5}"/>
                    </a:ext>
                  </a:extLst>
                </p:cNvPr>
                <p:cNvSpPr/>
                <p:nvPr/>
              </p:nvSpPr>
              <p:spPr>
                <a:xfrm>
                  <a:off x="8534400" y="5715000"/>
                  <a:ext cx="1600200" cy="4572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5A741B8-E344-4A10-8705-DC1DAD349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858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234479-A933-E85D-DA6C-AAC662A04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344424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331B31B-03D5-BE68-0B3B-E440B56FD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1722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4DD9E7-D1DE-9593-5BBC-33B34BFCBE94}"/>
                  </a:ext>
                </a:extLst>
              </p:cNvPr>
              <p:cNvSpPr txBox="1"/>
              <p:nvPr/>
            </p:nvSpPr>
            <p:spPr>
              <a:xfrm>
                <a:off x="-273050" y="285195"/>
                <a:ext cx="1016000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10000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C2DD8C-7DE8-288F-9570-B6531EDFA4B6}"/>
                  </a:ext>
                </a:extLst>
              </p:cNvPr>
              <p:cNvSpPr txBox="1"/>
              <p:nvPr/>
            </p:nvSpPr>
            <p:spPr>
              <a:xfrm>
                <a:off x="152400" y="5943600"/>
                <a:ext cx="68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0D801E8D-725E-97C1-000F-E1280375AD89}"/>
                </a:ext>
              </a:extLst>
            </p:cNvPr>
            <p:cNvGrpSpPr/>
            <p:nvPr/>
          </p:nvGrpSpPr>
          <p:grpSpPr>
            <a:xfrm>
              <a:off x="2667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8BE8AC97-31E0-7CC2-0C52-1155DD7FD7CA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45343EBC-84F4-284D-834A-E146D996E2DE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B1B3096A-CB84-03B9-14FD-993BBA59D6F1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BC7B828F-A71C-2924-D572-4F53DD5CDD9B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BCF34D0-AC68-E892-EA6C-310B4962C123}"/>
                </a:ext>
              </a:extLst>
            </p:cNvPr>
            <p:cNvGrpSpPr/>
            <p:nvPr/>
          </p:nvGrpSpPr>
          <p:grpSpPr>
            <a:xfrm>
              <a:off x="3048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38A18CCA-1171-72E1-BF80-00205AAFFE9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C0FF6CC9-C339-F3F8-512E-8DD23C61AA71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4FB03086-E5B8-D743-6A5E-C562A0B6C7C9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B0F97FA-EEA1-AE49-A9B7-3EF6B441FC36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DD5BB36-F553-18DB-276B-EA4FB7A94B96}"/>
                </a:ext>
              </a:extLst>
            </p:cNvPr>
            <p:cNvGrpSpPr/>
            <p:nvPr/>
          </p:nvGrpSpPr>
          <p:grpSpPr>
            <a:xfrm>
              <a:off x="3429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587FA252-937E-7092-552E-77890C0FE0F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9D2C851E-F3EA-5B9F-A809-21125520D078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608E2A4-7047-E9DB-1D9F-49770C181B3F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C64178A-4975-8C44-9114-1BDF817ECDAB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98255850-B595-94E4-1E0C-43F7854D497E}"/>
                </a:ext>
              </a:extLst>
            </p:cNvPr>
            <p:cNvGrpSpPr/>
            <p:nvPr/>
          </p:nvGrpSpPr>
          <p:grpSpPr>
            <a:xfrm>
              <a:off x="3810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DA761000-5BBE-2D4B-0F84-AD2451220E7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09FAD22-BCB0-049C-24AB-12261662EFF8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D4FEC583-4C01-3194-6AB6-549782054FA0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7C6BAC15-6548-7BBB-0A6D-F897C22B193B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C9429B7-511E-D84C-F4B8-90107AC464D3}"/>
                </a:ext>
              </a:extLst>
            </p:cNvPr>
            <p:cNvGrpSpPr/>
            <p:nvPr/>
          </p:nvGrpSpPr>
          <p:grpSpPr>
            <a:xfrm>
              <a:off x="4191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E088B558-7A4B-A9FE-E0AB-756B83482B85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2628B8A-771F-FCA9-F62C-29F1F9A677AF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090DB565-983C-8645-43B5-D336800DB87E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932D669D-0716-B362-1EC6-F2FF9FA60D08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21DF38F6-239C-B0F2-9C00-D95B6F979397}"/>
                </a:ext>
              </a:extLst>
            </p:cNvPr>
            <p:cNvGrpSpPr/>
            <p:nvPr/>
          </p:nvGrpSpPr>
          <p:grpSpPr>
            <a:xfrm>
              <a:off x="4724400" y="49911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9B763B6A-B9E8-14C8-309A-A9C1865080B7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3B08E3DB-C7DB-EB6C-7F5B-F34423FCA80C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A8D77CD6-FC05-B928-431E-7DF8C2C72C70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0BE2898-2F48-A6E6-1145-8529611303D4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572DDD-2D6C-25A3-58FF-26968959C755}"/>
                </a:ext>
              </a:extLst>
            </p:cNvPr>
            <p:cNvGrpSpPr/>
            <p:nvPr/>
          </p:nvGrpSpPr>
          <p:grpSpPr>
            <a:xfrm>
              <a:off x="5105400" y="49911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D1A885C5-1F94-24C9-43B6-973BADFE0229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E0D6EEE2-CD75-EB02-0EE4-A1DD393DEA82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05A67049-29EB-F7EC-66A5-9835669F3B53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9C75456C-B1AF-ECDA-33BA-9A1342561B1F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A1CDF722-42C8-DCE0-8C8C-F1912BFAD865}"/>
                </a:ext>
              </a:extLst>
            </p:cNvPr>
            <p:cNvGrpSpPr/>
            <p:nvPr/>
          </p:nvGrpSpPr>
          <p:grpSpPr>
            <a:xfrm>
              <a:off x="5486400" y="49911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1CE44D74-C02B-29F3-1C80-710555E4FE3E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C58692B1-7E19-252A-217D-826F5954D403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D3D279BA-5A7E-5F14-76D6-C30BAD050D97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F5A313D-2616-E2C3-1760-2E20C650DA35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D0CCC086-93AE-236E-52AB-083B749B2967}"/>
                </a:ext>
              </a:extLst>
            </p:cNvPr>
            <p:cNvGrpSpPr/>
            <p:nvPr/>
          </p:nvGrpSpPr>
          <p:grpSpPr>
            <a:xfrm>
              <a:off x="5105400" y="46482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7143150-AC84-F18A-70D8-95A19B3C7C3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2438607-8EBF-D0BA-0EED-6A3D50837EB5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377828E-4EA2-3ECF-42C9-F995833FAE39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0243C6FC-41CD-C9DE-ADCF-3EE1E1FB2905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BAD1073A-FAC3-14DB-9EBB-00564A520CCB}"/>
                </a:ext>
              </a:extLst>
            </p:cNvPr>
            <p:cNvGrpSpPr/>
            <p:nvPr/>
          </p:nvGrpSpPr>
          <p:grpSpPr>
            <a:xfrm>
              <a:off x="30480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B13E924F-368B-0C16-2433-D47BD8E6DCAC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3A769A6C-15FF-DFA6-3F25-8F99A1D9041D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1D8698EF-AA6C-6DF9-923D-AA5EA126A2A6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A2B7640E-7C10-BD7F-0EB5-DF7D3EAD1577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2C5762C7-70D2-B053-6F4F-767DDBF7C50A}"/>
                </a:ext>
              </a:extLst>
            </p:cNvPr>
            <p:cNvGrpSpPr/>
            <p:nvPr/>
          </p:nvGrpSpPr>
          <p:grpSpPr>
            <a:xfrm>
              <a:off x="34290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A1AB96E8-ABFC-3D32-3AAA-C897B7CD58A5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5641A57F-5F37-C8EA-8086-6810D81FE0D8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345B433-342C-C253-B763-C365A98F81FA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D26DD933-414F-47C0-30A5-D52C1A7354A0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947D6F3F-19BD-1149-CC84-CDB03BF633C1}"/>
                </a:ext>
              </a:extLst>
            </p:cNvPr>
            <p:cNvGrpSpPr/>
            <p:nvPr/>
          </p:nvGrpSpPr>
          <p:grpSpPr>
            <a:xfrm>
              <a:off x="38100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E572AEB8-73E8-5F01-14AB-BFDC1FCAD28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DB0E94CF-8C97-6839-2681-950593AE4E07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DFFE40B6-EA63-2393-887B-8748FE28668A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31AEDA09-E951-6E88-CA96-6D4B2B404457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7FAD7138-1F14-CEDE-E256-83DF97BE7504}"/>
                </a:ext>
              </a:extLst>
            </p:cNvPr>
            <p:cNvGrpSpPr/>
            <p:nvPr/>
          </p:nvGrpSpPr>
          <p:grpSpPr>
            <a:xfrm>
              <a:off x="3429000" y="43434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03847948-C81F-8AED-C03B-A4DCB4A97E1F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DF0F85FF-F0AC-4017-AB12-D0E8D9B914E1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CFCED9D9-E87D-12F7-CD80-49D53DFC0DE2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A9703704-7834-7E79-DE30-77DF75CCF086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A27D7332-ADA3-75C1-ECEA-0DFF6B040C17}"/>
                </a:ext>
              </a:extLst>
            </p:cNvPr>
            <p:cNvGrpSpPr/>
            <p:nvPr/>
          </p:nvGrpSpPr>
          <p:grpSpPr>
            <a:xfrm>
              <a:off x="3429000" y="40005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40F9121D-B7C8-8D33-BEC0-B4E1AC58A61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09E13488-45FC-6AEF-D000-A66D6DF08541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2A0CBEE1-6364-76C2-CBA4-279FFEDF396B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10C67E5A-B07C-C33A-B8B5-F112428787DE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5FF986BB-C285-7FEB-C256-B396B1EF387E}"/>
                </a:ext>
              </a:extLst>
            </p:cNvPr>
            <p:cNvGrpSpPr/>
            <p:nvPr/>
          </p:nvGrpSpPr>
          <p:grpSpPr>
            <a:xfrm>
              <a:off x="6477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DB1739B-BD58-858D-BA55-E4E87F923DEA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63988E5D-520F-2BA0-FC54-F12552922402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D40CF9F2-F67B-C2FB-3EBA-4AAF7BD821A9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601A94DA-2776-BB9D-FCC3-8C6688F59851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191F09F2-4F86-9AAA-BC42-F002FB74855E}"/>
                </a:ext>
              </a:extLst>
            </p:cNvPr>
            <p:cNvGrpSpPr/>
            <p:nvPr/>
          </p:nvGrpSpPr>
          <p:grpSpPr>
            <a:xfrm>
              <a:off x="10287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259DD19E-CDD5-FEEF-7CEA-0ECB2CD04867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F29D5EE4-3987-0427-CEA9-541C0B4C20AE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526EBACF-4E98-ECF1-4E07-A728B245ADA7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38102811-93C1-6647-5F76-FCF676F6828C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3E50FE18-1ACF-33A2-836D-D4045C0330CB}"/>
                </a:ext>
              </a:extLst>
            </p:cNvPr>
            <p:cNvGrpSpPr/>
            <p:nvPr/>
          </p:nvGrpSpPr>
          <p:grpSpPr>
            <a:xfrm>
              <a:off x="14097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908E819A-8DD1-B99E-D1D1-D25AFB4BE9B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B5B92335-F1BE-C758-7082-81921113DD4C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41D57E7F-C819-4C6C-0ABF-7ABDC297583A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2DC9AC24-390E-75BA-3EE9-19D39626F89A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3363F78E-1658-8D99-F149-5287673E1B3A}"/>
                </a:ext>
              </a:extLst>
            </p:cNvPr>
            <p:cNvGrpSpPr/>
            <p:nvPr/>
          </p:nvGrpSpPr>
          <p:grpSpPr>
            <a:xfrm>
              <a:off x="10287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6EF804AD-0D6E-9503-E7E7-5A9E8D48968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33133AF3-E48E-157D-95C7-45E7BCDE6E82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AE12CB0C-1F96-2CE6-E62B-CB183A160F33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34E96417-E211-1D65-0687-A4B4CD7792ED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6EB768EC-9111-55EE-64C3-76025F61F317}"/>
                </a:ext>
              </a:extLst>
            </p:cNvPr>
            <p:cNvSpPr txBox="1"/>
            <p:nvPr/>
          </p:nvSpPr>
          <p:spPr>
            <a:xfrm>
              <a:off x="0" y="3048000"/>
              <a:ext cx="766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5000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14:cNvPr>
              <p14:cNvContentPartPr/>
              <p14:nvPr/>
            </p14:nvContentPartPr>
            <p14:xfrm>
              <a:off x="567639" y="3733800"/>
              <a:ext cx="8177040" cy="15978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8639" y="3724801"/>
                <a:ext cx="8194681" cy="1615519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2286000" y="152400"/>
            <a:ext cx="46405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Raw Signal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635358-888F-D8EE-C979-91250E260C72}"/>
              </a:ext>
            </a:extLst>
          </p:cNvPr>
          <p:cNvSpPr txBox="1"/>
          <p:nvPr/>
        </p:nvSpPr>
        <p:spPr>
          <a:xfrm>
            <a:off x="4114800" y="3733800"/>
            <a:ext cx="11430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MFI:4000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E27FB3-2011-B366-89BE-73E13DDCEC2F}"/>
              </a:ext>
            </a:extLst>
          </p:cNvPr>
          <p:cNvGrpSpPr/>
          <p:nvPr/>
        </p:nvGrpSpPr>
        <p:grpSpPr>
          <a:xfrm>
            <a:off x="7239000" y="1219200"/>
            <a:ext cx="1447800" cy="1487467"/>
            <a:chOff x="762000" y="1941533"/>
            <a:chExt cx="1447800" cy="148746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B0925AA-1CA5-4D42-5861-5BD15F600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2000" y="1941533"/>
              <a:ext cx="1447800" cy="1487467"/>
            </a:xfrm>
            <a:prstGeom prst="rect">
              <a:avLst/>
            </a:prstGeom>
          </p:spPr>
        </p:pic>
        <p:sp>
          <p:nvSpPr>
            <p:cNvPr id="30" name="Star: 5 Points 29">
              <a:extLst>
                <a:ext uri="{FF2B5EF4-FFF2-40B4-BE49-F238E27FC236}">
                  <a16:creationId xmlns:a16="http://schemas.microsoft.com/office/drawing/2014/main" id="{DDF33B79-A254-E0D8-1628-EBD47FAABFE3}"/>
                </a:ext>
              </a:extLst>
            </p:cNvPr>
            <p:cNvSpPr/>
            <p:nvPr/>
          </p:nvSpPr>
          <p:spPr>
            <a:xfrm>
              <a:off x="1219200" y="25908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Star: 5 Points 30">
              <a:extLst>
                <a:ext uri="{FF2B5EF4-FFF2-40B4-BE49-F238E27FC236}">
                  <a16:creationId xmlns:a16="http://schemas.microsoft.com/office/drawing/2014/main" id="{2E2200DC-B52C-17A9-3A07-525A79CB2999}"/>
                </a:ext>
              </a:extLst>
            </p:cNvPr>
            <p:cNvSpPr/>
            <p:nvPr/>
          </p:nvSpPr>
          <p:spPr>
            <a:xfrm>
              <a:off x="1676400" y="29718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tar: 5 Points 31">
              <a:extLst>
                <a:ext uri="{FF2B5EF4-FFF2-40B4-BE49-F238E27FC236}">
                  <a16:creationId xmlns:a16="http://schemas.microsoft.com/office/drawing/2014/main" id="{79367D67-936B-7B1A-F620-680C0F1EEF3E}"/>
                </a:ext>
              </a:extLst>
            </p:cNvPr>
            <p:cNvSpPr/>
            <p:nvPr/>
          </p:nvSpPr>
          <p:spPr>
            <a:xfrm>
              <a:off x="1828800" y="25146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642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941DEE5-981A-303B-2516-5FBF686D656C}"/>
              </a:ext>
            </a:extLst>
          </p:cNvPr>
          <p:cNvGrpSpPr/>
          <p:nvPr/>
        </p:nvGrpSpPr>
        <p:grpSpPr>
          <a:xfrm>
            <a:off x="1752600" y="2286000"/>
            <a:ext cx="1447800" cy="1487467"/>
            <a:chOff x="762000" y="1941533"/>
            <a:chExt cx="1447800" cy="148746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3F422F-321A-E515-B59F-850CCA57E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00" y="1941533"/>
              <a:ext cx="1447800" cy="1487467"/>
            </a:xfrm>
            <a:prstGeom prst="rect">
              <a:avLst/>
            </a:prstGeom>
          </p:spPr>
        </p:pic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E93B2CEE-D605-AD9C-7E29-5CDB16F7E2FB}"/>
                </a:ext>
              </a:extLst>
            </p:cNvPr>
            <p:cNvSpPr/>
            <p:nvPr/>
          </p:nvSpPr>
          <p:spPr>
            <a:xfrm>
              <a:off x="1219200" y="25908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7F9D4FB1-D7DF-29CA-4FC1-98CD5813D1D2}"/>
                </a:ext>
              </a:extLst>
            </p:cNvPr>
            <p:cNvSpPr/>
            <p:nvPr/>
          </p:nvSpPr>
          <p:spPr>
            <a:xfrm>
              <a:off x="1676400" y="29718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FF699AD7-ABC1-9855-B957-C6C8F4C3DEC1}"/>
                </a:ext>
              </a:extLst>
            </p:cNvPr>
            <p:cNvSpPr/>
            <p:nvPr/>
          </p:nvSpPr>
          <p:spPr>
            <a:xfrm>
              <a:off x="1828800" y="25146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466EDC1-6E30-80B8-CB41-768B77BBC1BC}"/>
              </a:ext>
            </a:extLst>
          </p:cNvPr>
          <p:cNvSpPr/>
          <p:nvPr/>
        </p:nvSpPr>
        <p:spPr>
          <a:xfrm>
            <a:off x="4495800" y="2971800"/>
            <a:ext cx="4572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500D9-863A-76E6-D69B-76E035AD37D2}"/>
              </a:ext>
            </a:extLst>
          </p:cNvPr>
          <p:cNvSpPr txBox="1"/>
          <p:nvPr/>
        </p:nvSpPr>
        <p:spPr>
          <a:xfrm>
            <a:off x="4495800" y="2667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9AA9F8-ECD6-BF55-4E83-D5B070468A4E}"/>
              </a:ext>
            </a:extLst>
          </p:cNvPr>
          <p:cNvGrpSpPr/>
          <p:nvPr/>
        </p:nvGrpSpPr>
        <p:grpSpPr>
          <a:xfrm>
            <a:off x="5638800" y="2209800"/>
            <a:ext cx="1447800" cy="1487467"/>
            <a:chOff x="7239000" y="1219200"/>
            <a:chExt cx="1447800" cy="14874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8710E32-C74C-4D19-0EC8-6983FA9EB7D7}"/>
                </a:ext>
              </a:extLst>
            </p:cNvPr>
            <p:cNvGrpSpPr/>
            <p:nvPr/>
          </p:nvGrpSpPr>
          <p:grpSpPr>
            <a:xfrm>
              <a:off x="7239000" y="1219200"/>
              <a:ext cx="1447800" cy="1487467"/>
              <a:chOff x="762000" y="1941533"/>
              <a:chExt cx="1447800" cy="148746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79ECC16-430D-8185-07EE-83971D33B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7" name="Star: 5 Points 26">
                <a:extLst>
                  <a:ext uri="{FF2B5EF4-FFF2-40B4-BE49-F238E27FC236}">
                    <a16:creationId xmlns:a16="http://schemas.microsoft.com/office/drawing/2014/main" id="{149CEA5D-75DB-F10C-B0FF-F0D25836A67E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Star: 5 Points 27">
                <a:extLst>
                  <a:ext uri="{FF2B5EF4-FFF2-40B4-BE49-F238E27FC236}">
                    <a16:creationId xmlns:a16="http://schemas.microsoft.com/office/drawing/2014/main" id="{AA1F2B33-B9E2-7EB0-8C2C-8D4E178AB1FC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Star: 5 Points 28">
                <a:extLst>
                  <a:ext uri="{FF2B5EF4-FFF2-40B4-BE49-F238E27FC236}">
                    <a16:creationId xmlns:a16="http://schemas.microsoft.com/office/drawing/2014/main" id="{1D8F882E-E633-73A5-B603-E3E361EDFDF8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D01C768D-4719-7620-5B07-B0F1D30A97B4}"/>
                </a:ext>
              </a:extLst>
            </p:cNvPr>
            <p:cNvSpPr/>
            <p:nvPr/>
          </p:nvSpPr>
          <p:spPr>
            <a:xfrm>
              <a:off x="8096749" y="2020867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DBF7093F-63E6-458F-7190-92FCF8E28919}"/>
                </a:ext>
              </a:extLst>
            </p:cNvPr>
            <p:cNvSpPr/>
            <p:nvPr/>
          </p:nvSpPr>
          <p:spPr>
            <a:xfrm>
              <a:off x="7772400" y="22535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tar: 5 Points 24">
              <a:extLst>
                <a:ext uri="{FF2B5EF4-FFF2-40B4-BE49-F238E27FC236}">
                  <a16:creationId xmlns:a16="http://schemas.microsoft.com/office/drawing/2014/main" id="{DC09DA22-E715-8F9A-10A6-31D8087766A9}"/>
                </a:ext>
              </a:extLst>
            </p:cNvPr>
            <p:cNvSpPr/>
            <p:nvPr/>
          </p:nvSpPr>
          <p:spPr>
            <a:xfrm>
              <a:off x="7944349" y="16439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A7D3DDE-37BB-DDD0-3AD8-5510C617BAC8}"/>
              </a:ext>
            </a:extLst>
          </p:cNvPr>
          <p:cNvSpPr txBox="1"/>
          <p:nvPr/>
        </p:nvSpPr>
        <p:spPr>
          <a:xfrm>
            <a:off x="914400" y="228600"/>
            <a:ext cx="7315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if there were twice as many autofluorescent molecules?</a:t>
            </a:r>
          </a:p>
        </p:txBody>
      </p:sp>
    </p:spTree>
    <p:extLst>
      <p:ext uri="{BB962C8B-B14F-4D97-AF65-F5344CB8AC3E}">
        <p14:creationId xmlns:p14="http://schemas.microsoft.com/office/powerpoint/2010/main" val="429261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14:cNvPr>
              <p14:cNvContentPartPr/>
              <p14:nvPr/>
            </p14:nvContentPartPr>
            <p14:xfrm>
              <a:off x="567639" y="2743200"/>
              <a:ext cx="8177040" cy="25884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639" y="2734200"/>
                <a:ext cx="8194681" cy="2606122"/>
              </a:xfrm>
              <a:prstGeom prst="rect">
                <a:avLst/>
              </a:prstGeom>
            </p:spPr>
          </p:pic>
        </mc:Fallback>
      </mc:AlternateContent>
      <p:grpSp>
        <p:nvGrpSpPr>
          <p:cNvPr id="316" name="Group 315">
            <a:extLst>
              <a:ext uri="{FF2B5EF4-FFF2-40B4-BE49-F238E27FC236}">
                <a16:creationId xmlns:a16="http://schemas.microsoft.com/office/drawing/2014/main" id="{53738E55-B3E4-5A52-72CF-A3780E6A474F}"/>
              </a:ext>
            </a:extLst>
          </p:cNvPr>
          <p:cNvGrpSpPr/>
          <p:nvPr/>
        </p:nvGrpSpPr>
        <p:grpSpPr>
          <a:xfrm>
            <a:off x="-76199" y="956846"/>
            <a:ext cx="8891587" cy="4758154"/>
            <a:chOff x="-76199" y="956846"/>
            <a:chExt cx="8891587" cy="47581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22EA12-3DDF-E29A-254B-F3338FE8488F}"/>
                </a:ext>
              </a:extLst>
            </p:cNvPr>
            <p:cNvGrpSpPr/>
            <p:nvPr/>
          </p:nvGrpSpPr>
          <p:grpSpPr>
            <a:xfrm>
              <a:off x="-76199" y="956846"/>
              <a:ext cx="8891587" cy="4758154"/>
              <a:chOff x="-273050" y="285195"/>
              <a:chExt cx="11855450" cy="634420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95A771D-502C-4DAC-7F5F-C67F6D1C4B86}"/>
                  </a:ext>
                </a:extLst>
              </p:cNvPr>
              <p:cNvGrpSpPr/>
              <p:nvPr/>
            </p:nvGrpSpPr>
            <p:grpSpPr>
              <a:xfrm>
                <a:off x="609600" y="457200"/>
                <a:ext cx="10972800" cy="6172200"/>
                <a:chOff x="609600" y="0"/>
                <a:chExt cx="10972800" cy="617220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95ACD5A-32EE-BA85-797E-AC143F490FF2}"/>
                    </a:ext>
                  </a:extLst>
                </p:cNvPr>
                <p:cNvGrpSpPr/>
                <p:nvPr/>
              </p:nvGrpSpPr>
              <p:grpSpPr>
                <a:xfrm>
                  <a:off x="609600" y="0"/>
                  <a:ext cx="10972800" cy="5715000"/>
                  <a:chOff x="1101090" y="762000"/>
                  <a:chExt cx="10134600" cy="5391150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98984827-0C9F-83C4-4DBE-498B2D08803A}"/>
                      </a:ext>
                    </a:extLst>
                  </p:cNvPr>
                  <p:cNvCxnSpPr/>
                  <p:nvPr/>
                </p:nvCxnSpPr>
                <p:spPr>
                  <a:xfrm>
                    <a:off x="1108710" y="613791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29900069-30A0-37AF-2928-10B66AB3586B}"/>
                      </a:ext>
                    </a:extLst>
                  </p:cNvPr>
                  <p:cNvCxnSpPr/>
                  <p:nvPr/>
                </p:nvCxnSpPr>
                <p:spPr>
                  <a:xfrm>
                    <a:off x="1101090" y="76962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0C3BBE5F-07C6-85DA-FB58-3C5E2F8BD2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12830" y="78867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6A5D1340-5293-DCD9-0093-EA317B29E0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1090" y="76200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E9EEE03-13F5-0D51-51A5-ACE397ABF39F}"/>
                    </a:ext>
                  </a:extLst>
                </p:cNvPr>
                <p:cNvSpPr/>
                <p:nvPr/>
              </p:nvSpPr>
              <p:spPr>
                <a:xfrm>
                  <a:off x="60960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9E1A23D-8013-F765-D2A5-17E53A6B255E}"/>
                    </a:ext>
                  </a:extLst>
                </p:cNvPr>
                <p:cNvSpPr/>
                <p:nvPr/>
              </p:nvSpPr>
              <p:spPr>
                <a:xfrm>
                  <a:off x="336042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CF81CEF-4CFB-F9BD-A24B-A9432C62EE30}"/>
                    </a:ext>
                  </a:extLst>
                </p:cNvPr>
                <p:cNvSpPr/>
                <p:nvPr/>
              </p:nvSpPr>
              <p:spPr>
                <a:xfrm>
                  <a:off x="6096000" y="5715000"/>
                  <a:ext cx="2438400" cy="457200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8907D55-CC5E-AC43-1652-F63643BFE7BA}"/>
                    </a:ext>
                  </a:extLst>
                </p:cNvPr>
                <p:cNvSpPr/>
                <p:nvPr/>
              </p:nvSpPr>
              <p:spPr>
                <a:xfrm>
                  <a:off x="10134600" y="5715000"/>
                  <a:ext cx="1447800" cy="4572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CE2AB13-2228-2370-A6F5-72E000498BB5}"/>
                    </a:ext>
                  </a:extLst>
                </p:cNvPr>
                <p:cNvSpPr/>
                <p:nvPr/>
              </p:nvSpPr>
              <p:spPr>
                <a:xfrm>
                  <a:off x="8534400" y="5715000"/>
                  <a:ext cx="1600200" cy="4572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5A741B8-E344-4A10-8705-DC1DAD349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858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234479-A933-E85D-DA6C-AAC662A04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344424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331B31B-03D5-BE68-0B3B-E440B56FD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1722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4DD9E7-D1DE-9593-5BBC-33B34BFCBE94}"/>
                  </a:ext>
                </a:extLst>
              </p:cNvPr>
              <p:cNvSpPr txBox="1"/>
              <p:nvPr/>
            </p:nvSpPr>
            <p:spPr>
              <a:xfrm>
                <a:off x="-273050" y="285195"/>
                <a:ext cx="1016000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10000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C2DD8C-7DE8-288F-9570-B6531EDFA4B6}"/>
                  </a:ext>
                </a:extLst>
              </p:cNvPr>
              <p:cNvSpPr txBox="1"/>
              <p:nvPr/>
            </p:nvSpPr>
            <p:spPr>
              <a:xfrm>
                <a:off x="152400" y="5943600"/>
                <a:ext cx="68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0D801E8D-725E-97C1-000F-E1280375AD89}"/>
                </a:ext>
              </a:extLst>
            </p:cNvPr>
            <p:cNvGrpSpPr/>
            <p:nvPr/>
          </p:nvGrpSpPr>
          <p:grpSpPr>
            <a:xfrm>
              <a:off x="2667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8BE8AC97-31E0-7CC2-0C52-1155DD7FD7CA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45343EBC-84F4-284D-834A-E146D996E2DE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B1B3096A-CB84-03B9-14FD-993BBA59D6F1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BC7B828F-A71C-2924-D572-4F53DD5CDD9B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BCF34D0-AC68-E892-EA6C-310B4962C123}"/>
                </a:ext>
              </a:extLst>
            </p:cNvPr>
            <p:cNvGrpSpPr/>
            <p:nvPr/>
          </p:nvGrpSpPr>
          <p:grpSpPr>
            <a:xfrm>
              <a:off x="3048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38A18CCA-1171-72E1-BF80-00205AAFFE9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C0FF6CC9-C339-F3F8-512E-8DD23C61AA71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4FB03086-E5B8-D743-6A5E-C562A0B6C7C9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B0F97FA-EEA1-AE49-A9B7-3EF6B441FC36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DD5BB36-F553-18DB-276B-EA4FB7A94B96}"/>
                </a:ext>
              </a:extLst>
            </p:cNvPr>
            <p:cNvGrpSpPr/>
            <p:nvPr/>
          </p:nvGrpSpPr>
          <p:grpSpPr>
            <a:xfrm>
              <a:off x="3429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587FA252-937E-7092-552E-77890C0FE0F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9D2C851E-F3EA-5B9F-A809-21125520D078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608E2A4-7047-E9DB-1D9F-49770C181B3F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C64178A-4975-8C44-9114-1BDF817ECDAB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98255850-B595-94E4-1E0C-43F7854D497E}"/>
                </a:ext>
              </a:extLst>
            </p:cNvPr>
            <p:cNvGrpSpPr/>
            <p:nvPr/>
          </p:nvGrpSpPr>
          <p:grpSpPr>
            <a:xfrm>
              <a:off x="3810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DA761000-5BBE-2D4B-0F84-AD2451220E7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09FAD22-BCB0-049C-24AB-12261662EFF8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D4FEC583-4C01-3194-6AB6-549782054FA0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7C6BAC15-6548-7BBB-0A6D-F897C22B193B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C9429B7-511E-D84C-F4B8-90107AC464D3}"/>
                </a:ext>
              </a:extLst>
            </p:cNvPr>
            <p:cNvGrpSpPr/>
            <p:nvPr/>
          </p:nvGrpSpPr>
          <p:grpSpPr>
            <a:xfrm>
              <a:off x="4191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E088B558-7A4B-A9FE-E0AB-756B83482B85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2628B8A-771F-FCA9-F62C-29F1F9A677AF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090DB565-983C-8645-43B5-D336800DB87E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932D669D-0716-B362-1EC6-F2FF9FA60D08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21DF38F6-239C-B0F2-9C00-D95B6F979397}"/>
                </a:ext>
              </a:extLst>
            </p:cNvPr>
            <p:cNvGrpSpPr/>
            <p:nvPr/>
          </p:nvGrpSpPr>
          <p:grpSpPr>
            <a:xfrm>
              <a:off x="4724400" y="49911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9B763B6A-B9E8-14C8-309A-A9C1865080B7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3B08E3DB-C7DB-EB6C-7F5B-F34423FCA80C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A8D77CD6-FC05-B928-431E-7DF8C2C72C70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0BE2898-2F48-A6E6-1145-8529611303D4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572DDD-2D6C-25A3-58FF-26968959C755}"/>
                </a:ext>
              </a:extLst>
            </p:cNvPr>
            <p:cNvGrpSpPr/>
            <p:nvPr/>
          </p:nvGrpSpPr>
          <p:grpSpPr>
            <a:xfrm>
              <a:off x="5105400" y="49911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D1A885C5-1F94-24C9-43B6-973BADFE0229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E0D6EEE2-CD75-EB02-0EE4-A1DD393DEA82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05A67049-29EB-F7EC-66A5-9835669F3B53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9C75456C-B1AF-ECDA-33BA-9A1342561B1F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A1CDF722-42C8-DCE0-8C8C-F1912BFAD865}"/>
                </a:ext>
              </a:extLst>
            </p:cNvPr>
            <p:cNvGrpSpPr/>
            <p:nvPr/>
          </p:nvGrpSpPr>
          <p:grpSpPr>
            <a:xfrm>
              <a:off x="5486400" y="49911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1CE44D74-C02B-29F3-1C80-710555E4FE3E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C58692B1-7E19-252A-217D-826F5954D403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D3D279BA-5A7E-5F14-76D6-C30BAD050D97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F5A313D-2616-E2C3-1760-2E20C650DA35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D0CCC086-93AE-236E-52AB-083B749B2967}"/>
                </a:ext>
              </a:extLst>
            </p:cNvPr>
            <p:cNvGrpSpPr/>
            <p:nvPr/>
          </p:nvGrpSpPr>
          <p:grpSpPr>
            <a:xfrm>
              <a:off x="5105400" y="46482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7143150-AC84-F18A-70D8-95A19B3C7C3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2438607-8EBF-D0BA-0EED-6A3D50837EB5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377828E-4EA2-3ECF-42C9-F995833FAE39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0243C6FC-41CD-C9DE-ADCF-3EE1E1FB2905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BAD1073A-FAC3-14DB-9EBB-00564A520CCB}"/>
                </a:ext>
              </a:extLst>
            </p:cNvPr>
            <p:cNvGrpSpPr/>
            <p:nvPr/>
          </p:nvGrpSpPr>
          <p:grpSpPr>
            <a:xfrm>
              <a:off x="30480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B13E924F-368B-0C16-2433-D47BD8E6DCAC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3A769A6C-15FF-DFA6-3F25-8F99A1D9041D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1D8698EF-AA6C-6DF9-923D-AA5EA126A2A6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A2B7640E-7C10-BD7F-0EB5-DF7D3EAD1577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2C5762C7-70D2-B053-6F4F-767DDBF7C50A}"/>
                </a:ext>
              </a:extLst>
            </p:cNvPr>
            <p:cNvGrpSpPr/>
            <p:nvPr/>
          </p:nvGrpSpPr>
          <p:grpSpPr>
            <a:xfrm>
              <a:off x="34290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A1AB96E8-ABFC-3D32-3AAA-C897B7CD58A5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5641A57F-5F37-C8EA-8086-6810D81FE0D8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345B433-342C-C253-B763-C365A98F81FA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D26DD933-414F-47C0-30A5-D52C1A7354A0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947D6F3F-19BD-1149-CC84-CDB03BF633C1}"/>
                </a:ext>
              </a:extLst>
            </p:cNvPr>
            <p:cNvGrpSpPr/>
            <p:nvPr/>
          </p:nvGrpSpPr>
          <p:grpSpPr>
            <a:xfrm>
              <a:off x="38100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E572AEB8-73E8-5F01-14AB-BFDC1FCAD28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DB0E94CF-8C97-6839-2681-950593AE4E07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DFFE40B6-EA63-2393-887B-8748FE28668A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31AEDA09-E951-6E88-CA96-6D4B2B404457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7FAD7138-1F14-CEDE-E256-83DF97BE7504}"/>
                </a:ext>
              </a:extLst>
            </p:cNvPr>
            <p:cNvGrpSpPr/>
            <p:nvPr/>
          </p:nvGrpSpPr>
          <p:grpSpPr>
            <a:xfrm>
              <a:off x="3429000" y="43434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03847948-C81F-8AED-C03B-A4DCB4A97E1F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DF0F85FF-F0AC-4017-AB12-D0E8D9B914E1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CFCED9D9-E87D-12F7-CD80-49D53DFC0DE2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A9703704-7834-7E79-DE30-77DF75CCF086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A27D7332-ADA3-75C1-ECEA-0DFF6B040C17}"/>
                </a:ext>
              </a:extLst>
            </p:cNvPr>
            <p:cNvGrpSpPr/>
            <p:nvPr/>
          </p:nvGrpSpPr>
          <p:grpSpPr>
            <a:xfrm>
              <a:off x="3429000" y="40005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40F9121D-B7C8-8D33-BEC0-B4E1AC58A61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09E13488-45FC-6AEF-D000-A66D6DF08541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2A0CBEE1-6364-76C2-CBA4-279FFEDF396B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10C67E5A-B07C-C33A-B8B5-F112428787DE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5FF986BB-C285-7FEB-C256-B396B1EF387E}"/>
                </a:ext>
              </a:extLst>
            </p:cNvPr>
            <p:cNvGrpSpPr/>
            <p:nvPr/>
          </p:nvGrpSpPr>
          <p:grpSpPr>
            <a:xfrm>
              <a:off x="6477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DB1739B-BD58-858D-BA55-E4E87F923DEA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63988E5D-520F-2BA0-FC54-F12552922402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D40CF9F2-F67B-C2FB-3EBA-4AAF7BD821A9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601A94DA-2776-BB9D-FCC3-8C6688F59851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191F09F2-4F86-9AAA-BC42-F002FB74855E}"/>
                </a:ext>
              </a:extLst>
            </p:cNvPr>
            <p:cNvGrpSpPr/>
            <p:nvPr/>
          </p:nvGrpSpPr>
          <p:grpSpPr>
            <a:xfrm>
              <a:off x="10287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259DD19E-CDD5-FEEF-7CEA-0ECB2CD04867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F29D5EE4-3987-0427-CEA9-541C0B4C20AE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526EBACF-4E98-ECF1-4E07-A728B245ADA7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38102811-93C1-6647-5F76-FCF676F6828C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3E50FE18-1ACF-33A2-836D-D4045C0330CB}"/>
                </a:ext>
              </a:extLst>
            </p:cNvPr>
            <p:cNvGrpSpPr/>
            <p:nvPr/>
          </p:nvGrpSpPr>
          <p:grpSpPr>
            <a:xfrm>
              <a:off x="14097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908E819A-8DD1-B99E-D1D1-D25AFB4BE9B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B5B92335-F1BE-C758-7082-81921113DD4C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41D57E7F-C819-4C6C-0ABF-7ABDC297583A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2DC9AC24-390E-75BA-3EE9-19D39626F89A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3363F78E-1658-8D99-F149-5287673E1B3A}"/>
                </a:ext>
              </a:extLst>
            </p:cNvPr>
            <p:cNvGrpSpPr/>
            <p:nvPr/>
          </p:nvGrpSpPr>
          <p:grpSpPr>
            <a:xfrm>
              <a:off x="10287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6EF804AD-0D6E-9503-E7E7-5A9E8D48968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33133AF3-E48E-157D-95C7-45E7BCDE6E82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AE12CB0C-1F96-2CE6-E62B-CB183A160F33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34E96417-E211-1D65-0687-A4B4CD7792ED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6EB768EC-9111-55EE-64C3-76025F61F317}"/>
                </a:ext>
              </a:extLst>
            </p:cNvPr>
            <p:cNvSpPr txBox="1"/>
            <p:nvPr/>
          </p:nvSpPr>
          <p:spPr>
            <a:xfrm>
              <a:off x="0" y="3048000"/>
              <a:ext cx="766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5000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increase in signal brightness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3DD28F-AF1F-DFF9-9A60-6C7D74B6CA1C}"/>
              </a:ext>
            </a:extLst>
          </p:cNvPr>
          <p:cNvSpPr/>
          <p:nvPr/>
        </p:nvSpPr>
        <p:spPr>
          <a:xfrm>
            <a:off x="1028700" y="44958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72665-CCAC-DE6E-3B7A-CF246CE0FAD5}"/>
              </a:ext>
            </a:extLst>
          </p:cNvPr>
          <p:cNvSpPr/>
          <p:nvPr/>
        </p:nvSpPr>
        <p:spPr>
          <a:xfrm>
            <a:off x="1200150" y="44958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07C5C8-71C6-BB13-C3A1-65470D16B35A}"/>
              </a:ext>
            </a:extLst>
          </p:cNvPr>
          <p:cNvSpPr/>
          <p:nvPr/>
        </p:nvSpPr>
        <p:spPr>
          <a:xfrm>
            <a:off x="1028700" y="43243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493553-7ED3-A4BD-82D0-9F68B774F8D9}"/>
              </a:ext>
            </a:extLst>
          </p:cNvPr>
          <p:cNvSpPr/>
          <p:nvPr/>
        </p:nvSpPr>
        <p:spPr>
          <a:xfrm>
            <a:off x="1200150" y="43243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87A5B1-3F2A-2359-21E8-5D169D29FDEC}"/>
              </a:ext>
            </a:extLst>
          </p:cNvPr>
          <p:cNvSpPr/>
          <p:nvPr/>
        </p:nvSpPr>
        <p:spPr>
          <a:xfrm>
            <a:off x="1028700" y="41338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4519B2-B3D9-00B2-C285-5F64913CDAEF}"/>
              </a:ext>
            </a:extLst>
          </p:cNvPr>
          <p:cNvSpPr/>
          <p:nvPr/>
        </p:nvSpPr>
        <p:spPr>
          <a:xfrm>
            <a:off x="1200150" y="41338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9BAE79-2D7F-C132-F325-9EFBEEB7AF1C}"/>
              </a:ext>
            </a:extLst>
          </p:cNvPr>
          <p:cNvSpPr/>
          <p:nvPr/>
        </p:nvSpPr>
        <p:spPr>
          <a:xfrm>
            <a:off x="1028700" y="39624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2DE7F3-7ECB-7F4C-3026-90F327842555}"/>
              </a:ext>
            </a:extLst>
          </p:cNvPr>
          <p:cNvSpPr/>
          <p:nvPr/>
        </p:nvSpPr>
        <p:spPr>
          <a:xfrm>
            <a:off x="1200150" y="39624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A1BDBB-43E9-0823-D450-259F31C3434D}"/>
              </a:ext>
            </a:extLst>
          </p:cNvPr>
          <p:cNvSpPr/>
          <p:nvPr/>
        </p:nvSpPr>
        <p:spPr>
          <a:xfrm>
            <a:off x="1409700" y="48196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9CBE612-4E95-33EB-4DD7-D70FC2CEAD8B}"/>
              </a:ext>
            </a:extLst>
          </p:cNvPr>
          <p:cNvSpPr/>
          <p:nvPr/>
        </p:nvSpPr>
        <p:spPr>
          <a:xfrm>
            <a:off x="1581150" y="48196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0FD1B4-6917-71CF-B8AD-D2CAEE03FF7C}"/>
              </a:ext>
            </a:extLst>
          </p:cNvPr>
          <p:cNvSpPr/>
          <p:nvPr/>
        </p:nvSpPr>
        <p:spPr>
          <a:xfrm>
            <a:off x="1409700" y="46482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BDB935-F668-8366-6465-A6BCA6A57D52}"/>
              </a:ext>
            </a:extLst>
          </p:cNvPr>
          <p:cNvSpPr/>
          <p:nvPr/>
        </p:nvSpPr>
        <p:spPr>
          <a:xfrm>
            <a:off x="1581150" y="46482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9F407C-D54A-7FF2-CD71-A130496AEB2A}"/>
              </a:ext>
            </a:extLst>
          </p:cNvPr>
          <p:cNvSpPr/>
          <p:nvPr/>
        </p:nvSpPr>
        <p:spPr>
          <a:xfrm>
            <a:off x="647700" y="48577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AC9228-948A-0944-D3EC-E5985A8112E2}"/>
              </a:ext>
            </a:extLst>
          </p:cNvPr>
          <p:cNvSpPr/>
          <p:nvPr/>
        </p:nvSpPr>
        <p:spPr>
          <a:xfrm>
            <a:off x="819150" y="48577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F13A780-0A9D-68E4-C2A8-4FD8011FFAFE}"/>
              </a:ext>
            </a:extLst>
          </p:cNvPr>
          <p:cNvSpPr/>
          <p:nvPr/>
        </p:nvSpPr>
        <p:spPr>
          <a:xfrm>
            <a:off x="647700" y="46863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51693B7-6F9D-3CB2-322C-1B1E320DFB3E}"/>
              </a:ext>
            </a:extLst>
          </p:cNvPr>
          <p:cNvSpPr/>
          <p:nvPr/>
        </p:nvSpPr>
        <p:spPr>
          <a:xfrm>
            <a:off x="819150" y="46863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10226C1-21E5-A5A4-B0A9-31E615897089}"/>
              </a:ext>
            </a:extLst>
          </p:cNvPr>
          <p:cNvSpPr/>
          <p:nvPr/>
        </p:nvSpPr>
        <p:spPr>
          <a:xfrm>
            <a:off x="2667000" y="48196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0F5FFB4-273E-2816-3A3F-F0A8E1C438EF}"/>
              </a:ext>
            </a:extLst>
          </p:cNvPr>
          <p:cNvSpPr/>
          <p:nvPr/>
        </p:nvSpPr>
        <p:spPr>
          <a:xfrm>
            <a:off x="2838450" y="48196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594CFA-2C1C-659F-F656-E1C42971DF36}"/>
              </a:ext>
            </a:extLst>
          </p:cNvPr>
          <p:cNvSpPr/>
          <p:nvPr/>
        </p:nvSpPr>
        <p:spPr>
          <a:xfrm>
            <a:off x="2667000" y="46482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D49525-C749-8878-874E-1E9471FB2786}"/>
              </a:ext>
            </a:extLst>
          </p:cNvPr>
          <p:cNvSpPr/>
          <p:nvPr/>
        </p:nvSpPr>
        <p:spPr>
          <a:xfrm>
            <a:off x="2838450" y="46482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4408ACD-AC45-6A6D-FA86-97BF3979C897}"/>
              </a:ext>
            </a:extLst>
          </p:cNvPr>
          <p:cNvSpPr/>
          <p:nvPr/>
        </p:nvSpPr>
        <p:spPr>
          <a:xfrm>
            <a:off x="304800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6B2AFD8-3F30-4BFB-B984-C54B3A6CA2C4}"/>
              </a:ext>
            </a:extLst>
          </p:cNvPr>
          <p:cNvSpPr/>
          <p:nvPr/>
        </p:nvSpPr>
        <p:spPr>
          <a:xfrm>
            <a:off x="321945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F3F777-39C8-B460-1390-A972837FA62E}"/>
              </a:ext>
            </a:extLst>
          </p:cNvPr>
          <p:cNvSpPr/>
          <p:nvPr/>
        </p:nvSpPr>
        <p:spPr>
          <a:xfrm>
            <a:off x="304800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BEE149C-6ECD-06E7-694F-204E58EED0E9}"/>
              </a:ext>
            </a:extLst>
          </p:cNvPr>
          <p:cNvSpPr/>
          <p:nvPr/>
        </p:nvSpPr>
        <p:spPr>
          <a:xfrm>
            <a:off x="321945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3206400-0E76-52B6-ACB4-8D161B026944}"/>
              </a:ext>
            </a:extLst>
          </p:cNvPr>
          <p:cNvSpPr/>
          <p:nvPr/>
        </p:nvSpPr>
        <p:spPr>
          <a:xfrm>
            <a:off x="3048000" y="4171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7725D01-614A-CE20-950D-1193BBD9AABB}"/>
              </a:ext>
            </a:extLst>
          </p:cNvPr>
          <p:cNvSpPr/>
          <p:nvPr/>
        </p:nvSpPr>
        <p:spPr>
          <a:xfrm>
            <a:off x="3219450" y="4171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4A5001-2368-E7D6-B848-ED36E918DF33}"/>
              </a:ext>
            </a:extLst>
          </p:cNvPr>
          <p:cNvSpPr/>
          <p:nvPr/>
        </p:nvSpPr>
        <p:spPr>
          <a:xfrm>
            <a:off x="3048000" y="4000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16989A2-9475-4F3C-B25F-73B0647B7975}"/>
              </a:ext>
            </a:extLst>
          </p:cNvPr>
          <p:cNvSpPr/>
          <p:nvPr/>
        </p:nvSpPr>
        <p:spPr>
          <a:xfrm>
            <a:off x="3219450" y="4000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78FFF4-3F3E-1A37-59CA-60F3DB6AE52F}"/>
              </a:ext>
            </a:extLst>
          </p:cNvPr>
          <p:cNvSpPr/>
          <p:nvPr/>
        </p:nvSpPr>
        <p:spPr>
          <a:xfrm>
            <a:off x="3429000" y="38671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424E61B-0A5F-A528-09F0-63957916739D}"/>
              </a:ext>
            </a:extLst>
          </p:cNvPr>
          <p:cNvSpPr/>
          <p:nvPr/>
        </p:nvSpPr>
        <p:spPr>
          <a:xfrm>
            <a:off x="3600450" y="38671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A1EE39-333F-82CD-DE9E-7A6E722721AC}"/>
              </a:ext>
            </a:extLst>
          </p:cNvPr>
          <p:cNvSpPr/>
          <p:nvPr/>
        </p:nvSpPr>
        <p:spPr>
          <a:xfrm>
            <a:off x="3429000" y="36957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9D64788-6F88-710B-A17D-126517D9519B}"/>
              </a:ext>
            </a:extLst>
          </p:cNvPr>
          <p:cNvSpPr/>
          <p:nvPr/>
        </p:nvSpPr>
        <p:spPr>
          <a:xfrm>
            <a:off x="3600450" y="36957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091DF84-30EF-E244-E9CE-3CDC1DD311C1}"/>
              </a:ext>
            </a:extLst>
          </p:cNvPr>
          <p:cNvSpPr/>
          <p:nvPr/>
        </p:nvSpPr>
        <p:spPr>
          <a:xfrm>
            <a:off x="3429000" y="35623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9E9B271-65FE-7541-E571-5FA9D7F492A9}"/>
              </a:ext>
            </a:extLst>
          </p:cNvPr>
          <p:cNvSpPr/>
          <p:nvPr/>
        </p:nvSpPr>
        <p:spPr>
          <a:xfrm>
            <a:off x="3600450" y="35623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09B59B-5AD6-C214-BF62-37426106E389}"/>
              </a:ext>
            </a:extLst>
          </p:cNvPr>
          <p:cNvSpPr/>
          <p:nvPr/>
        </p:nvSpPr>
        <p:spPr>
          <a:xfrm>
            <a:off x="3429000" y="33909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56A1765-9F1D-5DFD-A8F8-2E57202A1A8E}"/>
              </a:ext>
            </a:extLst>
          </p:cNvPr>
          <p:cNvSpPr/>
          <p:nvPr/>
        </p:nvSpPr>
        <p:spPr>
          <a:xfrm>
            <a:off x="3600450" y="33909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FD1E89D-BFBA-5743-EEDF-D546AC9B280A}"/>
              </a:ext>
            </a:extLst>
          </p:cNvPr>
          <p:cNvSpPr/>
          <p:nvPr/>
        </p:nvSpPr>
        <p:spPr>
          <a:xfrm>
            <a:off x="3429000" y="32575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6A67911-DA25-12B9-681F-FD7D59971390}"/>
              </a:ext>
            </a:extLst>
          </p:cNvPr>
          <p:cNvSpPr/>
          <p:nvPr/>
        </p:nvSpPr>
        <p:spPr>
          <a:xfrm>
            <a:off x="3600450" y="32575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9AF1240-149B-C365-1C58-5C1E8B4EB696}"/>
              </a:ext>
            </a:extLst>
          </p:cNvPr>
          <p:cNvSpPr/>
          <p:nvPr/>
        </p:nvSpPr>
        <p:spPr>
          <a:xfrm>
            <a:off x="3429000" y="30861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2CE1B20D-67A6-6E48-7523-3CE022DE0CDB}"/>
              </a:ext>
            </a:extLst>
          </p:cNvPr>
          <p:cNvSpPr/>
          <p:nvPr/>
        </p:nvSpPr>
        <p:spPr>
          <a:xfrm>
            <a:off x="3600450" y="30861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FA8E5DA-DCD5-C82E-CD14-FD90A327BF52}"/>
              </a:ext>
            </a:extLst>
          </p:cNvPr>
          <p:cNvSpPr/>
          <p:nvPr/>
        </p:nvSpPr>
        <p:spPr>
          <a:xfrm>
            <a:off x="381000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A0496350-3820-F713-6C62-277C1B4AB213}"/>
              </a:ext>
            </a:extLst>
          </p:cNvPr>
          <p:cNvSpPr/>
          <p:nvPr/>
        </p:nvSpPr>
        <p:spPr>
          <a:xfrm>
            <a:off x="398145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6D82256-286C-D025-A871-91A3A3309F7F}"/>
              </a:ext>
            </a:extLst>
          </p:cNvPr>
          <p:cNvSpPr/>
          <p:nvPr/>
        </p:nvSpPr>
        <p:spPr>
          <a:xfrm>
            <a:off x="381000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5B7F5112-406E-B4DA-E501-2BAEA395C66E}"/>
              </a:ext>
            </a:extLst>
          </p:cNvPr>
          <p:cNvSpPr/>
          <p:nvPr/>
        </p:nvSpPr>
        <p:spPr>
          <a:xfrm>
            <a:off x="398145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0F74DAF-2C22-65EE-F947-D4D5452DADE5}"/>
              </a:ext>
            </a:extLst>
          </p:cNvPr>
          <p:cNvSpPr/>
          <p:nvPr/>
        </p:nvSpPr>
        <p:spPr>
          <a:xfrm>
            <a:off x="3810000" y="41338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A9350CF-E580-2409-D641-281118D13735}"/>
              </a:ext>
            </a:extLst>
          </p:cNvPr>
          <p:cNvSpPr/>
          <p:nvPr/>
        </p:nvSpPr>
        <p:spPr>
          <a:xfrm>
            <a:off x="3981450" y="41338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071DAEE-AF39-5476-BB1C-8E30D7DDA9E9}"/>
              </a:ext>
            </a:extLst>
          </p:cNvPr>
          <p:cNvSpPr/>
          <p:nvPr/>
        </p:nvSpPr>
        <p:spPr>
          <a:xfrm>
            <a:off x="3810000" y="39624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4B2EC477-3426-AA89-017E-FA05ABF6382B}"/>
              </a:ext>
            </a:extLst>
          </p:cNvPr>
          <p:cNvSpPr/>
          <p:nvPr/>
        </p:nvSpPr>
        <p:spPr>
          <a:xfrm>
            <a:off x="3981450" y="39624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A6275BDE-F650-6FAA-DE2D-EA8A098F81DF}"/>
              </a:ext>
            </a:extLst>
          </p:cNvPr>
          <p:cNvSpPr/>
          <p:nvPr/>
        </p:nvSpPr>
        <p:spPr>
          <a:xfrm>
            <a:off x="4191000" y="4857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0505706-2971-E2AB-B169-FCD7410E3D9A}"/>
              </a:ext>
            </a:extLst>
          </p:cNvPr>
          <p:cNvSpPr/>
          <p:nvPr/>
        </p:nvSpPr>
        <p:spPr>
          <a:xfrm>
            <a:off x="4362450" y="4857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92787DD-052D-EC82-2597-CAA57BB94BFD}"/>
              </a:ext>
            </a:extLst>
          </p:cNvPr>
          <p:cNvSpPr/>
          <p:nvPr/>
        </p:nvSpPr>
        <p:spPr>
          <a:xfrm>
            <a:off x="4191000" y="4686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DDEB6DAE-042D-A32A-3731-C0C0E9840AA5}"/>
              </a:ext>
            </a:extLst>
          </p:cNvPr>
          <p:cNvSpPr/>
          <p:nvPr/>
        </p:nvSpPr>
        <p:spPr>
          <a:xfrm>
            <a:off x="4362450" y="4686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FC9500E0-6806-4CA8-BC7E-072494D14A8A}"/>
              </a:ext>
            </a:extLst>
          </p:cNvPr>
          <p:cNvSpPr/>
          <p:nvPr/>
        </p:nvSpPr>
        <p:spPr>
          <a:xfrm>
            <a:off x="4724400" y="4857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155B333A-F0D0-20DD-CC35-CEBF06311A47}"/>
              </a:ext>
            </a:extLst>
          </p:cNvPr>
          <p:cNvSpPr/>
          <p:nvPr/>
        </p:nvSpPr>
        <p:spPr>
          <a:xfrm>
            <a:off x="4895850" y="4857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0A8DD14-98F2-D837-A8AE-E31405D091A4}"/>
              </a:ext>
            </a:extLst>
          </p:cNvPr>
          <p:cNvSpPr/>
          <p:nvPr/>
        </p:nvSpPr>
        <p:spPr>
          <a:xfrm>
            <a:off x="4724400" y="4686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1A84DF4-36AD-D086-352E-B339341E5D35}"/>
              </a:ext>
            </a:extLst>
          </p:cNvPr>
          <p:cNvSpPr/>
          <p:nvPr/>
        </p:nvSpPr>
        <p:spPr>
          <a:xfrm>
            <a:off x="4895850" y="4686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90A603B-F8E4-6B2D-18EE-14258D3E9F21}"/>
              </a:ext>
            </a:extLst>
          </p:cNvPr>
          <p:cNvSpPr/>
          <p:nvPr/>
        </p:nvSpPr>
        <p:spPr>
          <a:xfrm>
            <a:off x="5105400" y="4476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07563C9-24B2-2FD5-4E38-92203E86FE87}"/>
              </a:ext>
            </a:extLst>
          </p:cNvPr>
          <p:cNvSpPr/>
          <p:nvPr/>
        </p:nvSpPr>
        <p:spPr>
          <a:xfrm>
            <a:off x="5276850" y="4476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9C4AD8A-FBB4-A441-5087-522A4818A84D}"/>
              </a:ext>
            </a:extLst>
          </p:cNvPr>
          <p:cNvSpPr/>
          <p:nvPr/>
        </p:nvSpPr>
        <p:spPr>
          <a:xfrm>
            <a:off x="5105400" y="4305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7F23B383-4D74-B688-E6A1-19D6023C536F}"/>
              </a:ext>
            </a:extLst>
          </p:cNvPr>
          <p:cNvSpPr/>
          <p:nvPr/>
        </p:nvSpPr>
        <p:spPr>
          <a:xfrm>
            <a:off x="5276850" y="4305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ABFAD713-3585-C4BA-E70F-6AD701081A98}"/>
              </a:ext>
            </a:extLst>
          </p:cNvPr>
          <p:cNvSpPr/>
          <p:nvPr/>
        </p:nvSpPr>
        <p:spPr>
          <a:xfrm>
            <a:off x="5486400" y="4857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98FA06B1-7AD3-09B1-615A-500A2547BD0D}"/>
              </a:ext>
            </a:extLst>
          </p:cNvPr>
          <p:cNvSpPr/>
          <p:nvPr/>
        </p:nvSpPr>
        <p:spPr>
          <a:xfrm>
            <a:off x="5657850" y="4857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0B719996-6C76-790B-9DE3-33D1891F625F}"/>
              </a:ext>
            </a:extLst>
          </p:cNvPr>
          <p:cNvSpPr/>
          <p:nvPr/>
        </p:nvSpPr>
        <p:spPr>
          <a:xfrm>
            <a:off x="5486400" y="4686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A756E5E-8CBF-211F-4016-9E50C9F2950F}"/>
              </a:ext>
            </a:extLst>
          </p:cNvPr>
          <p:cNvSpPr/>
          <p:nvPr/>
        </p:nvSpPr>
        <p:spPr>
          <a:xfrm>
            <a:off x="5657850" y="4686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618815A2-FBC9-615E-E6F5-FB35387F3C87}"/>
              </a:ext>
            </a:extLst>
          </p:cNvPr>
          <p:cNvGrpSpPr/>
          <p:nvPr/>
        </p:nvGrpSpPr>
        <p:grpSpPr>
          <a:xfrm>
            <a:off x="7239000" y="1219200"/>
            <a:ext cx="1447800" cy="1487467"/>
            <a:chOff x="7239000" y="1219200"/>
            <a:chExt cx="1447800" cy="1487467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7601E82C-CBFD-347A-AF19-69CF9422F6A1}"/>
                </a:ext>
              </a:extLst>
            </p:cNvPr>
            <p:cNvGrpSpPr/>
            <p:nvPr/>
          </p:nvGrpSpPr>
          <p:grpSpPr>
            <a:xfrm>
              <a:off x="7239000" y="1219200"/>
              <a:ext cx="1447800" cy="1487467"/>
              <a:chOff x="762000" y="1941533"/>
              <a:chExt cx="1447800" cy="1487467"/>
            </a:xfrm>
          </p:grpSpPr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64AA4457-7F89-B89D-D405-D3289347F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31" name="Star: 5 Points 230">
                <a:extLst>
                  <a:ext uri="{FF2B5EF4-FFF2-40B4-BE49-F238E27FC236}">
                    <a16:creationId xmlns:a16="http://schemas.microsoft.com/office/drawing/2014/main" id="{10440A6D-8648-F830-8275-C4B4982CF02C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Star: 5 Points 231">
                <a:extLst>
                  <a:ext uri="{FF2B5EF4-FFF2-40B4-BE49-F238E27FC236}">
                    <a16:creationId xmlns:a16="http://schemas.microsoft.com/office/drawing/2014/main" id="{D9194F90-18EA-C6A7-949C-A335F4F1C93B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Star: 5 Points 232">
                <a:extLst>
                  <a:ext uri="{FF2B5EF4-FFF2-40B4-BE49-F238E27FC236}">
                    <a16:creationId xmlns:a16="http://schemas.microsoft.com/office/drawing/2014/main" id="{2ADB76F9-894C-F8AF-5816-78D2F6D1DE70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4" name="Star: 5 Points 313">
              <a:extLst>
                <a:ext uri="{FF2B5EF4-FFF2-40B4-BE49-F238E27FC236}">
                  <a16:creationId xmlns:a16="http://schemas.microsoft.com/office/drawing/2014/main" id="{9065ABD7-82D9-830E-AF31-BB30578E1AA3}"/>
                </a:ext>
              </a:extLst>
            </p:cNvPr>
            <p:cNvSpPr/>
            <p:nvPr/>
          </p:nvSpPr>
          <p:spPr>
            <a:xfrm>
              <a:off x="8096749" y="2020867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Star: 5 Points 316">
              <a:extLst>
                <a:ext uri="{FF2B5EF4-FFF2-40B4-BE49-F238E27FC236}">
                  <a16:creationId xmlns:a16="http://schemas.microsoft.com/office/drawing/2014/main" id="{42116CD1-B1A8-660F-285A-B33F5D32B775}"/>
                </a:ext>
              </a:extLst>
            </p:cNvPr>
            <p:cNvSpPr/>
            <p:nvPr/>
          </p:nvSpPr>
          <p:spPr>
            <a:xfrm>
              <a:off x="7772400" y="22535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Star: 5 Points 317">
              <a:extLst>
                <a:ext uri="{FF2B5EF4-FFF2-40B4-BE49-F238E27FC236}">
                  <a16:creationId xmlns:a16="http://schemas.microsoft.com/office/drawing/2014/main" id="{F8A92CA0-142D-2D0E-59BA-572974C7B608}"/>
                </a:ext>
              </a:extLst>
            </p:cNvPr>
            <p:cNvSpPr/>
            <p:nvPr/>
          </p:nvSpPr>
          <p:spPr>
            <a:xfrm>
              <a:off x="7944349" y="16439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8060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BCD03E-AE2C-3131-D015-4D6B024AF12B}"/>
              </a:ext>
            </a:extLst>
          </p:cNvPr>
          <p:cNvSpPr txBox="1"/>
          <p:nvPr/>
        </p:nvSpPr>
        <p:spPr>
          <a:xfrm>
            <a:off x="990600" y="152400"/>
            <a:ext cx="7315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spectral cytometer needs three things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successful unmixing: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4913D-C0B4-042E-6026-D375BEBE1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18" y="1143000"/>
            <a:ext cx="6373961" cy="14920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5D2BA3F-4008-DAEA-5699-57F266111789}"/>
              </a:ext>
            </a:extLst>
          </p:cNvPr>
          <p:cNvGrpSpPr/>
          <p:nvPr/>
        </p:nvGrpSpPr>
        <p:grpSpPr>
          <a:xfrm>
            <a:off x="152400" y="1447800"/>
            <a:ext cx="2057400" cy="914399"/>
            <a:chOff x="457200" y="3124200"/>
            <a:chExt cx="1905000" cy="1066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F10799-56D9-523C-F6C9-727B4CDFBB55}"/>
                </a:ext>
              </a:extLst>
            </p:cNvPr>
            <p:cNvSpPr/>
            <p:nvPr/>
          </p:nvSpPr>
          <p:spPr>
            <a:xfrm>
              <a:off x="457200" y="3124200"/>
              <a:ext cx="1905000" cy="1066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4C4438-723A-CE7B-7356-0A229FC6FBFC}"/>
                </a:ext>
              </a:extLst>
            </p:cNvPr>
            <p:cNvSpPr txBox="1"/>
            <p:nvPr/>
          </p:nvSpPr>
          <p:spPr>
            <a:xfrm>
              <a:off x="457200" y="3124200"/>
              <a:ext cx="1905000" cy="969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Full-stained Samples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BD0CCBD-EAA1-0AF9-0207-1560CD7F3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5" t="40195" r="20684" b="5350"/>
          <a:stretch/>
        </p:blipFill>
        <p:spPr>
          <a:xfrm>
            <a:off x="6705600" y="3200400"/>
            <a:ext cx="1524000" cy="6400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05CAEE7-0AC2-6AFB-71A7-FE0755332C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82" t="35041" r="21882" b="20160"/>
          <a:stretch/>
        </p:blipFill>
        <p:spPr>
          <a:xfrm>
            <a:off x="5029200" y="3200400"/>
            <a:ext cx="1524000" cy="6220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7FDDE34-7132-70BD-0AEF-99C69604D4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35" t="42559" r="17785" b="13762"/>
          <a:stretch/>
        </p:blipFill>
        <p:spPr>
          <a:xfrm>
            <a:off x="3200400" y="3276600"/>
            <a:ext cx="1666875" cy="54400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E2E3EDF-DF56-4E87-8365-97D66EBC7F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670" t="35279" r="20516" b="16562"/>
          <a:stretch/>
        </p:blipFill>
        <p:spPr>
          <a:xfrm>
            <a:off x="4267200" y="3962400"/>
            <a:ext cx="1600200" cy="6616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EE64D6E-81ED-0FF1-F62F-D7CBB4EDB7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700" t="38079" r="18735" b="9910"/>
          <a:stretch/>
        </p:blipFill>
        <p:spPr>
          <a:xfrm>
            <a:off x="6019800" y="4019550"/>
            <a:ext cx="1522915" cy="62865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28F751E-1489-C865-29F5-5A407B468A40}"/>
              </a:ext>
            </a:extLst>
          </p:cNvPr>
          <p:cNvGrpSpPr/>
          <p:nvPr/>
        </p:nvGrpSpPr>
        <p:grpSpPr>
          <a:xfrm>
            <a:off x="304800" y="3276600"/>
            <a:ext cx="1981200" cy="1015663"/>
            <a:chOff x="457200" y="3124200"/>
            <a:chExt cx="1905000" cy="1184941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7F8F8F-C970-ADC4-3202-83BCF5B7BE05}"/>
                </a:ext>
              </a:extLst>
            </p:cNvPr>
            <p:cNvSpPr/>
            <p:nvPr/>
          </p:nvSpPr>
          <p:spPr>
            <a:xfrm>
              <a:off x="457200" y="3124200"/>
              <a:ext cx="1905000" cy="1066800"/>
            </a:xfrm>
            <a:prstGeom prst="rect">
              <a:avLst/>
            </a:pr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44075B6-F1BE-2D53-FE4C-0B7C04E7205E}"/>
                </a:ext>
              </a:extLst>
            </p:cNvPr>
            <p:cNvSpPr txBox="1"/>
            <p:nvPr/>
          </p:nvSpPr>
          <p:spPr>
            <a:xfrm>
              <a:off x="457200" y="3124200"/>
              <a:ext cx="1905000" cy="1184941"/>
            </a:xfrm>
            <a:prstGeom prst="rect">
              <a:avLst/>
            </a:pr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Single-color</a:t>
              </a:r>
            </a:p>
            <a:p>
              <a:pPr algn="ctr"/>
              <a:r>
                <a:rPr lang="en-US" sz="2000" b="1" dirty="0"/>
                <a:t>Reference Controls</a:t>
              </a: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ED475F3-4C3A-48CA-CCE4-4F4CA680CC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5105400"/>
            <a:ext cx="1509906" cy="115839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271021F-9137-6A17-B52E-977E39635B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200" y="5105400"/>
            <a:ext cx="1509906" cy="1158393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ED9025F1-6E94-FFED-49E1-CFE32C3125B0}"/>
              </a:ext>
            </a:extLst>
          </p:cNvPr>
          <p:cNvGrpSpPr/>
          <p:nvPr/>
        </p:nvGrpSpPr>
        <p:grpSpPr>
          <a:xfrm>
            <a:off x="304800" y="5181600"/>
            <a:ext cx="1981200" cy="1015663"/>
            <a:chOff x="457200" y="3124200"/>
            <a:chExt cx="1905000" cy="118494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CDECD12-C437-10CF-6D14-BFFB745C7E2C}"/>
                </a:ext>
              </a:extLst>
            </p:cNvPr>
            <p:cNvSpPr/>
            <p:nvPr/>
          </p:nvSpPr>
          <p:spPr>
            <a:xfrm>
              <a:off x="457200" y="3124200"/>
              <a:ext cx="1905000" cy="106680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15114E-D58C-CEA8-E757-DD11A8462CDC}"/>
                </a:ext>
              </a:extLst>
            </p:cNvPr>
            <p:cNvSpPr txBox="1"/>
            <p:nvPr/>
          </p:nvSpPr>
          <p:spPr>
            <a:xfrm>
              <a:off x="457200" y="3124200"/>
              <a:ext cx="1905000" cy="1184941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Unstained</a:t>
              </a:r>
            </a:p>
            <a:p>
              <a:pPr algn="ctr"/>
              <a:r>
                <a:rPr lang="en-US" sz="2000" b="1" dirty="0"/>
                <a:t>Reference Controls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5207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14:cNvPr>
              <p14:cNvContentPartPr/>
              <p14:nvPr/>
            </p14:nvContentPartPr>
            <p14:xfrm>
              <a:off x="567639" y="2743200"/>
              <a:ext cx="8177040" cy="25884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639" y="2734200"/>
                <a:ext cx="8194681" cy="2606122"/>
              </a:xfrm>
              <a:prstGeom prst="rect">
                <a:avLst/>
              </a:prstGeom>
            </p:spPr>
          </p:pic>
        </mc:Fallback>
      </mc:AlternateContent>
      <p:grpSp>
        <p:nvGrpSpPr>
          <p:cNvPr id="316" name="Group 315">
            <a:extLst>
              <a:ext uri="{FF2B5EF4-FFF2-40B4-BE49-F238E27FC236}">
                <a16:creationId xmlns:a16="http://schemas.microsoft.com/office/drawing/2014/main" id="{53738E55-B3E4-5A52-72CF-A3780E6A474F}"/>
              </a:ext>
            </a:extLst>
          </p:cNvPr>
          <p:cNvGrpSpPr/>
          <p:nvPr/>
        </p:nvGrpSpPr>
        <p:grpSpPr>
          <a:xfrm>
            <a:off x="-76199" y="956846"/>
            <a:ext cx="8891587" cy="4758154"/>
            <a:chOff x="-76199" y="956846"/>
            <a:chExt cx="8891587" cy="47581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22EA12-3DDF-E29A-254B-F3338FE8488F}"/>
                </a:ext>
              </a:extLst>
            </p:cNvPr>
            <p:cNvGrpSpPr/>
            <p:nvPr/>
          </p:nvGrpSpPr>
          <p:grpSpPr>
            <a:xfrm>
              <a:off x="-76199" y="956846"/>
              <a:ext cx="8891587" cy="4758154"/>
              <a:chOff x="-273050" y="285195"/>
              <a:chExt cx="11855450" cy="634420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95A771D-502C-4DAC-7F5F-C67F6D1C4B86}"/>
                  </a:ext>
                </a:extLst>
              </p:cNvPr>
              <p:cNvGrpSpPr/>
              <p:nvPr/>
            </p:nvGrpSpPr>
            <p:grpSpPr>
              <a:xfrm>
                <a:off x="609600" y="457200"/>
                <a:ext cx="10972800" cy="6172200"/>
                <a:chOff x="609600" y="0"/>
                <a:chExt cx="10972800" cy="617220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95ACD5A-32EE-BA85-797E-AC143F490FF2}"/>
                    </a:ext>
                  </a:extLst>
                </p:cNvPr>
                <p:cNvGrpSpPr/>
                <p:nvPr/>
              </p:nvGrpSpPr>
              <p:grpSpPr>
                <a:xfrm>
                  <a:off x="609600" y="0"/>
                  <a:ext cx="10972800" cy="5715000"/>
                  <a:chOff x="1101090" y="762000"/>
                  <a:chExt cx="10134600" cy="5391150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98984827-0C9F-83C4-4DBE-498B2D08803A}"/>
                      </a:ext>
                    </a:extLst>
                  </p:cNvPr>
                  <p:cNvCxnSpPr/>
                  <p:nvPr/>
                </p:nvCxnSpPr>
                <p:spPr>
                  <a:xfrm>
                    <a:off x="1108710" y="613791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29900069-30A0-37AF-2928-10B66AB3586B}"/>
                      </a:ext>
                    </a:extLst>
                  </p:cNvPr>
                  <p:cNvCxnSpPr/>
                  <p:nvPr/>
                </p:nvCxnSpPr>
                <p:spPr>
                  <a:xfrm>
                    <a:off x="1101090" y="76962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0C3BBE5F-07C6-85DA-FB58-3C5E2F8BD2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12830" y="78867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6A5D1340-5293-DCD9-0093-EA317B29E0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1090" y="76200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E9EEE03-13F5-0D51-51A5-ACE397ABF39F}"/>
                    </a:ext>
                  </a:extLst>
                </p:cNvPr>
                <p:cNvSpPr/>
                <p:nvPr/>
              </p:nvSpPr>
              <p:spPr>
                <a:xfrm>
                  <a:off x="60960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9E1A23D-8013-F765-D2A5-17E53A6B255E}"/>
                    </a:ext>
                  </a:extLst>
                </p:cNvPr>
                <p:cNvSpPr/>
                <p:nvPr/>
              </p:nvSpPr>
              <p:spPr>
                <a:xfrm>
                  <a:off x="336042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CF81CEF-4CFB-F9BD-A24B-A9432C62EE30}"/>
                    </a:ext>
                  </a:extLst>
                </p:cNvPr>
                <p:cNvSpPr/>
                <p:nvPr/>
              </p:nvSpPr>
              <p:spPr>
                <a:xfrm>
                  <a:off x="6096000" y="5715000"/>
                  <a:ext cx="2438400" cy="457200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8907D55-CC5E-AC43-1652-F63643BFE7BA}"/>
                    </a:ext>
                  </a:extLst>
                </p:cNvPr>
                <p:cNvSpPr/>
                <p:nvPr/>
              </p:nvSpPr>
              <p:spPr>
                <a:xfrm>
                  <a:off x="10134600" y="5715000"/>
                  <a:ext cx="1447800" cy="4572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CE2AB13-2228-2370-A6F5-72E000498BB5}"/>
                    </a:ext>
                  </a:extLst>
                </p:cNvPr>
                <p:cNvSpPr/>
                <p:nvPr/>
              </p:nvSpPr>
              <p:spPr>
                <a:xfrm>
                  <a:off x="8534400" y="5715000"/>
                  <a:ext cx="1600200" cy="4572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5A741B8-E344-4A10-8705-DC1DAD349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858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234479-A933-E85D-DA6C-AAC662A04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344424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331B31B-03D5-BE68-0B3B-E440B56FD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1722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4DD9E7-D1DE-9593-5BBC-33B34BFCBE94}"/>
                  </a:ext>
                </a:extLst>
              </p:cNvPr>
              <p:cNvSpPr txBox="1"/>
              <p:nvPr/>
            </p:nvSpPr>
            <p:spPr>
              <a:xfrm>
                <a:off x="-273050" y="285195"/>
                <a:ext cx="1016000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10000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C2DD8C-7DE8-288F-9570-B6531EDFA4B6}"/>
                  </a:ext>
                </a:extLst>
              </p:cNvPr>
              <p:cNvSpPr txBox="1"/>
              <p:nvPr/>
            </p:nvSpPr>
            <p:spPr>
              <a:xfrm>
                <a:off x="152400" y="5943600"/>
                <a:ext cx="68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0D801E8D-725E-97C1-000F-E1280375AD89}"/>
                </a:ext>
              </a:extLst>
            </p:cNvPr>
            <p:cNvGrpSpPr/>
            <p:nvPr/>
          </p:nvGrpSpPr>
          <p:grpSpPr>
            <a:xfrm>
              <a:off x="2667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8BE8AC97-31E0-7CC2-0C52-1155DD7FD7CA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45343EBC-84F4-284D-834A-E146D996E2DE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B1B3096A-CB84-03B9-14FD-993BBA59D6F1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BC7B828F-A71C-2924-D572-4F53DD5CDD9B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BCF34D0-AC68-E892-EA6C-310B4962C123}"/>
                </a:ext>
              </a:extLst>
            </p:cNvPr>
            <p:cNvGrpSpPr/>
            <p:nvPr/>
          </p:nvGrpSpPr>
          <p:grpSpPr>
            <a:xfrm>
              <a:off x="3048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38A18CCA-1171-72E1-BF80-00205AAFFE9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C0FF6CC9-C339-F3F8-512E-8DD23C61AA71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4FB03086-E5B8-D743-6A5E-C562A0B6C7C9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B0F97FA-EEA1-AE49-A9B7-3EF6B441FC36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DD5BB36-F553-18DB-276B-EA4FB7A94B96}"/>
                </a:ext>
              </a:extLst>
            </p:cNvPr>
            <p:cNvGrpSpPr/>
            <p:nvPr/>
          </p:nvGrpSpPr>
          <p:grpSpPr>
            <a:xfrm>
              <a:off x="3429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587FA252-937E-7092-552E-77890C0FE0F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9D2C851E-F3EA-5B9F-A809-21125520D078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608E2A4-7047-E9DB-1D9F-49770C181B3F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C64178A-4975-8C44-9114-1BDF817ECDAB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98255850-B595-94E4-1E0C-43F7854D497E}"/>
                </a:ext>
              </a:extLst>
            </p:cNvPr>
            <p:cNvGrpSpPr/>
            <p:nvPr/>
          </p:nvGrpSpPr>
          <p:grpSpPr>
            <a:xfrm>
              <a:off x="3810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DA761000-5BBE-2D4B-0F84-AD2451220E7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09FAD22-BCB0-049C-24AB-12261662EFF8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D4FEC583-4C01-3194-6AB6-549782054FA0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7C6BAC15-6548-7BBB-0A6D-F897C22B193B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C9429B7-511E-D84C-F4B8-90107AC464D3}"/>
                </a:ext>
              </a:extLst>
            </p:cNvPr>
            <p:cNvGrpSpPr/>
            <p:nvPr/>
          </p:nvGrpSpPr>
          <p:grpSpPr>
            <a:xfrm>
              <a:off x="4191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E088B558-7A4B-A9FE-E0AB-756B83482B85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2628B8A-771F-FCA9-F62C-29F1F9A677AF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090DB565-983C-8645-43B5-D336800DB87E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932D669D-0716-B362-1EC6-F2FF9FA60D08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21DF38F6-239C-B0F2-9C00-D95B6F979397}"/>
                </a:ext>
              </a:extLst>
            </p:cNvPr>
            <p:cNvGrpSpPr/>
            <p:nvPr/>
          </p:nvGrpSpPr>
          <p:grpSpPr>
            <a:xfrm>
              <a:off x="4724400" y="49911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9B763B6A-B9E8-14C8-309A-A9C1865080B7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3B08E3DB-C7DB-EB6C-7F5B-F34423FCA80C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A8D77CD6-FC05-B928-431E-7DF8C2C72C70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0BE2898-2F48-A6E6-1145-8529611303D4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572DDD-2D6C-25A3-58FF-26968959C755}"/>
                </a:ext>
              </a:extLst>
            </p:cNvPr>
            <p:cNvGrpSpPr/>
            <p:nvPr/>
          </p:nvGrpSpPr>
          <p:grpSpPr>
            <a:xfrm>
              <a:off x="5105400" y="49911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D1A885C5-1F94-24C9-43B6-973BADFE0229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E0D6EEE2-CD75-EB02-0EE4-A1DD393DEA82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05A67049-29EB-F7EC-66A5-9835669F3B53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9C75456C-B1AF-ECDA-33BA-9A1342561B1F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A1CDF722-42C8-DCE0-8C8C-F1912BFAD865}"/>
                </a:ext>
              </a:extLst>
            </p:cNvPr>
            <p:cNvGrpSpPr/>
            <p:nvPr/>
          </p:nvGrpSpPr>
          <p:grpSpPr>
            <a:xfrm>
              <a:off x="5486400" y="49911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1CE44D74-C02B-29F3-1C80-710555E4FE3E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C58692B1-7E19-252A-217D-826F5954D403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D3D279BA-5A7E-5F14-76D6-C30BAD050D97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F5A313D-2616-E2C3-1760-2E20C650DA35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D0CCC086-93AE-236E-52AB-083B749B2967}"/>
                </a:ext>
              </a:extLst>
            </p:cNvPr>
            <p:cNvGrpSpPr/>
            <p:nvPr/>
          </p:nvGrpSpPr>
          <p:grpSpPr>
            <a:xfrm>
              <a:off x="5105400" y="46482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7143150-AC84-F18A-70D8-95A19B3C7C3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2438607-8EBF-D0BA-0EED-6A3D50837EB5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377828E-4EA2-3ECF-42C9-F995833FAE39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0243C6FC-41CD-C9DE-ADCF-3EE1E1FB2905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BAD1073A-FAC3-14DB-9EBB-00564A520CCB}"/>
                </a:ext>
              </a:extLst>
            </p:cNvPr>
            <p:cNvGrpSpPr/>
            <p:nvPr/>
          </p:nvGrpSpPr>
          <p:grpSpPr>
            <a:xfrm>
              <a:off x="30480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B13E924F-368B-0C16-2433-D47BD8E6DCAC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3A769A6C-15FF-DFA6-3F25-8F99A1D9041D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1D8698EF-AA6C-6DF9-923D-AA5EA126A2A6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A2B7640E-7C10-BD7F-0EB5-DF7D3EAD1577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2C5762C7-70D2-B053-6F4F-767DDBF7C50A}"/>
                </a:ext>
              </a:extLst>
            </p:cNvPr>
            <p:cNvGrpSpPr/>
            <p:nvPr/>
          </p:nvGrpSpPr>
          <p:grpSpPr>
            <a:xfrm>
              <a:off x="34290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A1AB96E8-ABFC-3D32-3AAA-C897B7CD58A5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5641A57F-5F37-C8EA-8086-6810D81FE0D8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345B433-342C-C253-B763-C365A98F81FA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D26DD933-414F-47C0-30A5-D52C1A7354A0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947D6F3F-19BD-1149-CC84-CDB03BF633C1}"/>
                </a:ext>
              </a:extLst>
            </p:cNvPr>
            <p:cNvGrpSpPr/>
            <p:nvPr/>
          </p:nvGrpSpPr>
          <p:grpSpPr>
            <a:xfrm>
              <a:off x="38100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E572AEB8-73E8-5F01-14AB-BFDC1FCAD28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DB0E94CF-8C97-6839-2681-950593AE4E07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DFFE40B6-EA63-2393-887B-8748FE28668A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31AEDA09-E951-6E88-CA96-6D4B2B404457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7FAD7138-1F14-CEDE-E256-83DF97BE7504}"/>
                </a:ext>
              </a:extLst>
            </p:cNvPr>
            <p:cNvGrpSpPr/>
            <p:nvPr/>
          </p:nvGrpSpPr>
          <p:grpSpPr>
            <a:xfrm>
              <a:off x="3429000" y="43434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03847948-C81F-8AED-C03B-A4DCB4A97E1F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DF0F85FF-F0AC-4017-AB12-D0E8D9B914E1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CFCED9D9-E87D-12F7-CD80-49D53DFC0DE2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A9703704-7834-7E79-DE30-77DF75CCF086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A27D7332-ADA3-75C1-ECEA-0DFF6B040C17}"/>
                </a:ext>
              </a:extLst>
            </p:cNvPr>
            <p:cNvGrpSpPr/>
            <p:nvPr/>
          </p:nvGrpSpPr>
          <p:grpSpPr>
            <a:xfrm>
              <a:off x="3429000" y="40005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40F9121D-B7C8-8D33-BEC0-B4E1AC58A61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09E13488-45FC-6AEF-D000-A66D6DF08541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2A0CBEE1-6364-76C2-CBA4-279FFEDF396B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10C67E5A-B07C-C33A-B8B5-F112428787DE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5FF986BB-C285-7FEB-C256-B396B1EF387E}"/>
                </a:ext>
              </a:extLst>
            </p:cNvPr>
            <p:cNvGrpSpPr/>
            <p:nvPr/>
          </p:nvGrpSpPr>
          <p:grpSpPr>
            <a:xfrm>
              <a:off x="6477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DB1739B-BD58-858D-BA55-E4E87F923DEA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63988E5D-520F-2BA0-FC54-F12552922402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D40CF9F2-F67B-C2FB-3EBA-4AAF7BD821A9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601A94DA-2776-BB9D-FCC3-8C6688F59851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191F09F2-4F86-9AAA-BC42-F002FB74855E}"/>
                </a:ext>
              </a:extLst>
            </p:cNvPr>
            <p:cNvGrpSpPr/>
            <p:nvPr/>
          </p:nvGrpSpPr>
          <p:grpSpPr>
            <a:xfrm>
              <a:off x="10287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259DD19E-CDD5-FEEF-7CEA-0ECB2CD04867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F29D5EE4-3987-0427-CEA9-541C0B4C20AE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526EBACF-4E98-ECF1-4E07-A728B245ADA7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38102811-93C1-6647-5F76-FCF676F6828C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3E50FE18-1ACF-33A2-836D-D4045C0330CB}"/>
                </a:ext>
              </a:extLst>
            </p:cNvPr>
            <p:cNvGrpSpPr/>
            <p:nvPr/>
          </p:nvGrpSpPr>
          <p:grpSpPr>
            <a:xfrm>
              <a:off x="14097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908E819A-8DD1-B99E-D1D1-D25AFB4BE9B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B5B92335-F1BE-C758-7082-81921113DD4C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41D57E7F-C819-4C6C-0ABF-7ABDC297583A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2DC9AC24-390E-75BA-3EE9-19D39626F89A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3363F78E-1658-8D99-F149-5287673E1B3A}"/>
                </a:ext>
              </a:extLst>
            </p:cNvPr>
            <p:cNvGrpSpPr/>
            <p:nvPr/>
          </p:nvGrpSpPr>
          <p:grpSpPr>
            <a:xfrm>
              <a:off x="10287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6EF804AD-0D6E-9503-E7E7-5A9E8D48968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33133AF3-E48E-157D-95C7-45E7BCDE6E82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AE12CB0C-1F96-2CE6-E62B-CB183A160F33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34E96417-E211-1D65-0687-A4B4CD7792ED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6EB768EC-9111-55EE-64C3-76025F61F317}"/>
                </a:ext>
              </a:extLst>
            </p:cNvPr>
            <p:cNvSpPr txBox="1"/>
            <p:nvPr/>
          </p:nvSpPr>
          <p:spPr>
            <a:xfrm>
              <a:off x="0" y="3048000"/>
              <a:ext cx="766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5000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C3DD28F-AF1F-DFF9-9A60-6C7D74B6CA1C}"/>
              </a:ext>
            </a:extLst>
          </p:cNvPr>
          <p:cNvSpPr/>
          <p:nvPr/>
        </p:nvSpPr>
        <p:spPr>
          <a:xfrm>
            <a:off x="1028700" y="44958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72665-CCAC-DE6E-3B7A-CF246CE0FAD5}"/>
              </a:ext>
            </a:extLst>
          </p:cNvPr>
          <p:cNvSpPr/>
          <p:nvPr/>
        </p:nvSpPr>
        <p:spPr>
          <a:xfrm>
            <a:off x="1200150" y="44958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07C5C8-71C6-BB13-C3A1-65470D16B35A}"/>
              </a:ext>
            </a:extLst>
          </p:cNvPr>
          <p:cNvSpPr/>
          <p:nvPr/>
        </p:nvSpPr>
        <p:spPr>
          <a:xfrm>
            <a:off x="1028700" y="43243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493553-7ED3-A4BD-82D0-9F68B774F8D9}"/>
              </a:ext>
            </a:extLst>
          </p:cNvPr>
          <p:cNvSpPr/>
          <p:nvPr/>
        </p:nvSpPr>
        <p:spPr>
          <a:xfrm>
            <a:off x="1200150" y="43243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87A5B1-3F2A-2359-21E8-5D169D29FDEC}"/>
              </a:ext>
            </a:extLst>
          </p:cNvPr>
          <p:cNvSpPr/>
          <p:nvPr/>
        </p:nvSpPr>
        <p:spPr>
          <a:xfrm>
            <a:off x="1028700" y="41338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4519B2-B3D9-00B2-C285-5F64913CDAEF}"/>
              </a:ext>
            </a:extLst>
          </p:cNvPr>
          <p:cNvSpPr/>
          <p:nvPr/>
        </p:nvSpPr>
        <p:spPr>
          <a:xfrm>
            <a:off x="1200150" y="41338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9BAE79-2D7F-C132-F325-9EFBEEB7AF1C}"/>
              </a:ext>
            </a:extLst>
          </p:cNvPr>
          <p:cNvSpPr/>
          <p:nvPr/>
        </p:nvSpPr>
        <p:spPr>
          <a:xfrm>
            <a:off x="1028700" y="39624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2DE7F3-7ECB-7F4C-3026-90F327842555}"/>
              </a:ext>
            </a:extLst>
          </p:cNvPr>
          <p:cNvSpPr/>
          <p:nvPr/>
        </p:nvSpPr>
        <p:spPr>
          <a:xfrm>
            <a:off x="1200150" y="39624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A1BDBB-43E9-0823-D450-259F31C3434D}"/>
              </a:ext>
            </a:extLst>
          </p:cNvPr>
          <p:cNvSpPr/>
          <p:nvPr/>
        </p:nvSpPr>
        <p:spPr>
          <a:xfrm>
            <a:off x="1409700" y="48196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9CBE612-4E95-33EB-4DD7-D70FC2CEAD8B}"/>
              </a:ext>
            </a:extLst>
          </p:cNvPr>
          <p:cNvSpPr/>
          <p:nvPr/>
        </p:nvSpPr>
        <p:spPr>
          <a:xfrm>
            <a:off x="1581150" y="48196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0FD1B4-6917-71CF-B8AD-D2CAEE03FF7C}"/>
              </a:ext>
            </a:extLst>
          </p:cNvPr>
          <p:cNvSpPr/>
          <p:nvPr/>
        </p:nvSpPr>
        <p:spPr>
          <a:xfrm>
            <a:off x="1409700" y="46482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BDB935-F668-8366-6465-A6BCA6A57D52}"/>
              </a:ext>
            </a:extLst>
          </p:cNvPr>
          <p:cNvSpPr/>
          <p:nvPr/>
        </p:nvSpPr>
        <p:spPr>
          <a:xfrm>
            <a:off x="1581150" y="46482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9F407C-D54A-7FF2-CD71-A130496AEB2A}"/>
              </a:ext>
            </a:extLst>
          </p:cNvPr>
          <p:cNvSpPr/>
          <p:nvPr/>
        </p:nvSpPr>
        <p:spPr>
          <a:xfrm>
            <a:off x="647700" y="48577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AC9228-948A-0944-D3EC-E5985A8112E2}"/>
              </a:ext>
            </a:extLst>
          </p:cNvPr>
          <p:cNvSpPr/>
          <p:nvPr/>
        </p:nvSpPr>
        <p:spPr>
          <a:xfrm>
            <a:off x="819150" y="48577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F13A780-0A9D-68E4-C2A8-4FD8011FFAFE}"/>
              </a:ext>
            </a:extLst>
          </p:cNvPr>
          <p:cNvSpPr/>
          <p:nvPr/>
        </p:nvSpPr>
        <p:spPr>
          <a:xfrm>
            <a:off x="647700" y="46863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51693B7-6F9D-3CB2-322C-1B1E320DFB3E}"/>
              </a:ext>
            </a:extLst>
          </p:cNvPr>
          <p:cNvSpPr/>
          <p:nvPr/>
        </p:nvSpPr>
        <p:spPr>
          <a:xfrm>
            <a:off x="819150" y="46863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10226C1-21E5-A5A4-B0A9-31E615897089}"/>
              </a:ext>
            </a:extLst>
          </p:cNvPr>
          <p:cNvSpPr/>
          <p:nvPr/>
        </p:nvSpPr>
        <p:spPr>
          <a:xfrm>
            <a:off x="2667000" y="48196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0F5FFB4-273E-2816-3A3F-F0A8E1C438EF}"/>
              </a:ext>
            </a:extLst>
          </p:cNvPr>
          <p:cNvSpPr/>
          <p:nvPr/>
        </p:nvSpPr>
        <p:spPr>
          <a:xfrm>
            <a:off x="2838450" y="48196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594CFA-2C1C-659F-F656-E1C42971DF36}"/>
              </a:ext>
            </a:extLst>
          </p:cNvPr>
          <p:cNvSpPr/>
          <p:nvPr/>
        </p:nvSpPr>
        <p:spPr>
          <a:xfrm>
            <a:off x="2667000" y="46482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D49525-C749-8878-874E-1E9471FB2786}"/>
              </a:ext>
            </a:extLst>
          </p:cNvPr>
          <p:cNvSpPr/>
          <p:nvPr/>
        </p:nvSpPr>
        <p:spPr>
          <a:xfrm>
            <a:off x="2838450" y="46482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4408ACD-AC45-6A6D-FA86-97BF3979C897}"/>
              </a:ext>
            </a:extLst>
          </p:cNvPr>
          <p:cNvSpPr/>
          <p:nvPr/>
        </p:nvSpPr>
        <p:spPr>
          <a:xfrm>
            <a:off x="304800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6B2AFD8-3F30-4BFB-B984-C54B3A6CA2C4}"/>
              </a:ext>
            </a:extLst>
          </p:cNvPr>
          <p:cNvSpPr/>
          <p:nvPr/>
        </p:nvSpPr>
        <p:spPr>
          <a:xfrm>
            <a:off x="321945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F3F777-39C8-B460-1390-A972837FA62E}"/>
              </a:ext>
            </a:extLst>
          </p:cNvPr>
          <p:cNvSpPr/>
          <p:nvPr/>
        </p:nvSpPr>
        <p:spPr>
          <a:xfrm>
            <a:off x="304800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BEE149C-6ECD-06E7-694F-204E58EED0E9}"/>
              </a:ext>
            </a:extLst>
          </p:cNvPr>
          <p:cNvSpPr/>
          <p:nvPr/>
        </p:nvSpPr>
        <p:spPr>
          <a:xfrm>
            <a:off x="321945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3206400-0E76-52B6-ACB4-8D161B026944}"/>
              </a:ext>
            </a:extLst>
          </p:cNvPr>
          <p:cNvSpPr/>
          <p:nvPr/>
        </p:nvSpPr>
        <p:spPr>
          <a:xfrm>
            <a:off x="3048000" y="4171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7725D01-614A-CE20-950D-1193BBD9AABB}"/>
              </a:ext>
            </a:extLst>
          </p:cNvPr>
          <p:cNvSpPr/>
          <p:nvPr/>
        </p:nvSpPr>
        <p:spPr>
          <a:xfrm>
            <a:off x="3219450" y="4171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4A5001-2368-E7D6-B848-ED36E918DF33}"/>
              </a:ext>
            </a:extLst>
          </p:cNvPr>
          <p:cNvSpPr/>
          <p:nvPr/>
        </p:nvSpPr>
        <p:spPr>
          <a:xfrm>
            <a:off x="3048000" y="4000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16989A2-9475-4F3C-B25F-73B0647B7975}"/>
              </a:ext>
            </a:extLst>
          </p:cNvPr>
          <p:cNvSpPr/>
          <p:nvPr/>
        </p:nvSpPr>
        <p:spPr>
          <a:xfrm>
            <a:off x="3219450" y="4000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78FFF4-3F3E-1A37-59CA-60F3DB6AE52F}"/>
              </a:ext>
            </a:extLst>
          </p:cNvPr>
          <p:cNvSpPr/>
          <p:nvPr/>
        </p:nvSpPr>
        <p:spPr>
          <a:xfrm>
            <a:off x="3429000" y="38671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424E61B-0A5F-A528-09F0-63957916739D}"/>
              </a:ext>
            </a:extLst>
          </p:cNvPr>
          <p:cNvSpPr/>
          <p:nvPr/>
        </p:nvSpPr>
        <p:spPr>
          <a:xfrm>
            <a:off x="3600450" y="38671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A1EE39-333F-82CD-DE9E-7A6E722721AC}"/>
              </a:ext>
            </a:extLst>
          </p:cNvPr>
          <p:cNvSpPr/>
          <p:nvPr/>
        </p:nvSpPr>
        <p:spPr>
          <a:xfrm>
            <a:off x="3429000" y="36957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9D64788-6F88-710B-A17D-126517D9519B}"/>
              </a:ext>
            </a:extLst>
          </p:cNvPr>
          <p:cNvSpPr/>
          <p:nvPr/>
        </p:nvSpPr>
        <p:spPr>
          <a:xfrm>
            <a:off x="3600450" y="36957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091DF84-30EF-E244-E9CE-3CDC1DD311C1}"/>
              </a:ext>
            </a:extLst>
          </p:cNvPr>
          <p:cNvSpPr/>
          <p:nvPr/>
        </p:nvSpPr>
        <p:spPr>
          <a:xfrm>
            <a:off x="3429000" y="35623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9E9B271-65FE-7541-E571-5FA9D7F492A9}"/>
              </a:ext>
            </a:extLst>
          </p:cNvPr>
          <p:cNvSpPr/>
          <p:nvPr/>
        </p:nvSpPr>
        <p:spPr>
          <a:xfrm>
            <a:off x="3600450" y="35623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09B59B-5AD6-C214-BF62-37426106E389}"/>
              </a:ext>
            </a:extLst>
          </p:cNvPr>
          <p:cNvSpPr/>
          <p:nvPr/>
        </p:nvSpPr>
        <p:spPr>
          <a:xfrm>
            <a:off x="3429000" y="33909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56A1765-9F1D-5DFD-A8F8-2E57202A1A8E}"/>
              </a:ext>
            </a:extLst>
          </p:cNvPr>
          <p:cNvSpPr/>
          <p:nvPr/>
        </p:nvSpPr>
        <p:spPr>
          <a:xfrm>
            <a:off x="3600450" y="33909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FD1E89D-BFBA-5743-EEDF-D546AC9B280A}"/>
              </a:ext>
            </a:extLst>
          </p:cNvPr>
          <p:cNvSpPr/>
          <p:nvPr/>
        </p:nvSpPr>
        <p:spPr>
          <a:xfrm>
            <a:off x="3429000" y="32575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6A67911-DA25-12B9-681F-FD7D59971390}"/>
              </a:ext>
            </a:extLst>
          </p:cNvPr>
          <p:cNvSpPr/>
          <p:nvPr/>
        </p:nvSpPr>
        <p:spPr>
          <a:xfrm>
            <a:off x="3600450" y="32575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9AF1240-149B-C365-1C58-5C1E8B4EB696}"/>
              </a:ext>
            </a:extLst>
          </p:cNvPr>
          <p:cNvSpPr/>
          <p:nvPr/>
        </p:nvSpPr>
        <p:spPr>
          <a:xfrm>
            <a:off x="3429000" y="30861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2CE1B20D-67A6-6E48-7523-3CE022DE0CDB}"/>
              </a:ext>
            </a:extLst>
          </p:cNvPr>
          <p:cNvSpPr/>
          <p:nvPr/>
        </p:nvSpPr>
        <p:spPr>
          <a:xfrm>
            <a:off x="3600450" y="30861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FA8E5DA-DCD5-C82E-CD14-FD90A327BF52}"/>
              </a:ext>
            </a:extLst>
          </p:cNvPr>
          <p:cNvSpPr/>
          <p:nvPr/>
        </p:nvSpPr>
        <p:spPr>
          <a:xfrm>
            <a:off x="381000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A0496350-3820-F713-6C62-277C1B4AB213}"/>
              </a:ext>
            </a:extLst>
          </p:cNvPr>
          <p:cNvSpPr/>
          <p:nvPr/>
        </p:nvSpPr>
        <p:spPr>
          <a:xfrm>
            <a:off x="398145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6D82256-286C-D025-A871-91A3A3309F7F}"/>
              </a:ext>
            </a:extLst>
          </p:cNvPr>
          <p:cNvSpPr/>
          <p:nvPr/>
        </p:nvSpPr>
        <p:spPr>
          <a:xfrm>
            <a:off x="381000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5B7F5112-406E-B4DA-E501-2BAEA395C66E}"/>
              </a:ext>
            </a:extLst>
          </p:cNvPr>
          <p:cNvSpPr/>
          <p:nvPr/>
        </p:nvSpPr>
        <p:spPr>
          <a:xfrm>
            <a:off x="398145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0F74DAF-2C22-65EE-F947-D4D5452DADE5}"/>
              </a:ext>
            </a:extLst>
          </p:cNvPr>
          <p:cNvSpPr/>
          <p:nvPr/>
        </p:nvSpPr>
        <p:spPr>
          <a:xfrm>
            <a:off x="3810000" y="41338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A9350CF-E580-2409-D641-281118D13735}"/>
              </a:ext>
            </a:extLst>
          </p:cNvPr>
          <p:cNvSpPr/>
          <p:nvPr/>
        </p:nvSpPr>
        <p:spPr>
          <a:xfrm>
            <a:off x="3981450" y="41338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071DAEE-AF39-5476-BB1C-8E30D7DDA9E9}"/>
              </a:ext>
            </a:extLst>
          </p:cNvPr>
          <p:cNvSpPr/>
          <p:nvPr/>
        </p:nvSpPr>
        <p:spPr>
          <a:xfrm>
            <a:off x="3810000" y="39624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4B2EC477-3426-AA89-017E-FA05ABF6382B}"/>
              </a:ext>
            </a:extLst>
          </p:cNvPr>
          <p:cNvSpPr/>
          <p:nvPr/>
        </p:nvSpPr>
        <p:spPr>
          <a:xfrm>
            <a:off x="3981450" y="39624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A6275BDE-F650-6FAA-DE2D-EA8A098F81DF}"/>
              </a:ext>
            </a:extLst>
          </p:cNvPr>
          <p:cNvSpPr/>
          <p:nvPr/>
        </p:nvSpPr>
        <p:spPr>
          <a:xfrm>
            <a:off x="4191000" y="4857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0505706-2971-E2AB-B169-FCD7410E3D9A}"/>
              </a:ext>
            </a:extLst>
          </p:cNvPr>
          <p:cNvSpPr/>
          <p:nvPr/>
        </p:nvSpPr>
        <p:spPr>
          <a:xfrm>
            <a:off x="4362450" y="4857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92787DD-052D-EC82-2597-CAA57BB94BFD}"/>
              </a:ext>
            </a:extLst>
          </p:cNvPr>
          <p:cNvSpPr/>
          <p:nvPr/>
        </p:nvSpPr>
        <p:spPr>
          <a:xfrm>
            <a:off x="4191000" y="4686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DDEB6DAE-042D-A32A-3731-C0C0E9840AA5}"/>
              </a:ext>
            </a:extLst>
          </p:cNvPr>
          <p:cNvSpPr/>
          <p:nvPr/>
        </p:nvSpPr>
        <p:spPr>
          <a:xfrm>
            <a:off x="4362450" y="4686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FC9500E0-6806-4CA8-BC7E-072494D14A8A}"/>
              </a:ext>
            </a:extLst>
          </p:cNvPr>
          <p:cNvSpPr/>
          <p:nvPr/>
        </p:nvSpPr>
        <p:spPr>
          <a:xfrm>
            <a:off x="4724400" y="4857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155B333A-F0D0-20DD-CC35-CEBF06311A47}"/>
              </a:ext>
            </a:extLst>
          </p:cNvPr>
          <p:cNvSpPr/>
          <p:nvPr/>
        </p:nvSpPr>
        <p:spPr>
          <a:xfrm>
            <a:off x="4895850" y="4857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0A8DD14-98F2-D837-A8AE-E31405D091A4}"/>
              </a:ext>
            </a:extLst>
          </p:cNvPr>
          <p:cNvSpPr/>
          <p:nvPr/>
        </p:nvSpPr>
        <p:spPr>
          <a:xfrm>
            <a:off x="4724400" y="4686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1A84DF4-36AD-D086-352E-B339341E5D35}"/>
              </a:ext>
            </a:extLst>
          </p:cNvPr>
          <p:cNvSpPr/>
          <p:nvPr/>
        </p:nvSpPr>
        <p:spPr>
          <a:xfrm>
            <a:off x="4895850" y="4686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90A603B-F8E4-6B2D-18EE-14258D3E9F21}"/>
              </a:ext>
            </a:extLst>
          </p:cNvPr>
          <p:cNvSpPr/>
          <p:nvPr/>
        </p:nvSpPr>
        <p:spPr>
          <a:xfrm>
            <a:off x="5105400" y="4476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07563C9-24B2-2FD5-4E38-92203E86FE87}"/>
              </a:ext>
            </a:extLst>
          </p:cNvPr>
          <p:cNvSpPr/>
          <p:nvPr/>
        </p:nvSpPr>
        <p:spPr>
          <a:xfrm>
            <a:off x="5276850" y="4476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9C4AD8A-FBB4-A441-5087-522A4818A84D}"/>
              </a:ext>
            </a:extLst>
          </p:cNvPr>
          <p:cNvSpPr/>
          <p:nvPr/>
        </p:nvSpPr>
        <p:spPr>
          <a:xfrm>
            <a:off x="5105400" y="4305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7F23B383-4D74-B688-E6A1-19D6023C536F}"/>
              </a:ext>
            </a:extLst>
          </p:cNvPr>
          <p:cNvSpPr/>
          <p:nvPr/>
        </p:nvSpPr>
        <p:spPr>
          <a:xfrm>
            <a:off x="5276850" y="4305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ABFAD713-3585-C4BA-E70F-6AD701081A98}"/>
              </a:ext>
            </a:extLst>
          </p:cNvPr>
          <p:cNvSpPr/>
          <p:nvPr/>
        </p:nvSpPr>
        <p:spPr>
          <a:xfrm>
            <a:off x="5486400" y="4857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98FA06B1-7AD3-09B1-615A-500A2547BD0D}"/>
              </a:ext>
            </a:extLst>
          </p:cNvPr>
          <p:cNvSpPr/>
          <p:nvPr/>
        </p:nvSpPr>
        <p:spPr>
          <a:xfrm>
            <a:off x="5657850" y="4857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0B719996-6C76-790B-9DE3-33D1891F625F}"/>
              </a:ext>
            </a:extLst>
          </p:cNvPr>
          <p:cNvSpPr/>
          <p:nvPr/>
        </p:nvSpPr>
        <p:spPr>
          <a:xfrm>
            <a:off x="5486400" y="4686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A756E5E-8CBF-211F-4016-9E50C9F2950F}"/>
              </a:ext>
            </a:extLst>
          </p:cNvPr>
          <p:cNvSpPr/>
          <p:nvPr/>
        </p:nvSpPr>
        <p:spPr>
          <a:xfrm>
            <a:off x="5657850" y="4686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DA55E84-A17C-D75D-F4DF-A21F2E79F687}"/>
              </a:ext>
            </a:extLst>
          </p:cNvPr>
          <p:cNvSpPr txBox="1"/>
          <p:nvPr/>
        </p:nvSpPr>
        <p:spPr>
          <a:xfrm>
            <a:off x="4038600" y="2743200"/>
            <a:ext cx="11430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MFI:6000</a:t>
            </a: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EE69F75D-B335-7AF6-CBAB-8F24AE19C7EB}"/>
              </a:ext>
            </a:extLst>
          </p:cNvPr>
          <p:cNvGrpSpPr/>
          <p:nvPr/>
        </p:nvGrpSpPr>
        <p:grpSpPr>
          <a:xfrm>
            <a:off x="7239000" y="1219200"/>
            <a:ext cx="1447800" cy="1487467"/>
            <a:chOff x="7239000" y="1219200"/>
            <a:chExt cx="1447800" cy="1487467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BAA05E39-62CB-6914-B625-501E4B7249FF}"/>
                </a:ext>
              </a:extLst>
            </p:cNvPr>
            <p:cNvGrpSpPr/>
            <p:nvPr/>
          </p:nvGrpSpPr>
          <p:grpSpPr>
            <a:xfrm>
              <a:off x="7239000" y="1219200"/>
              <a:ext cx="1447800" cy="1487467"/>
              <a:chOff x="762000" y="1941533"/>
              <a:chExt cx="1447800" cy="1487467"/>
            </a:xfrm>
          </p:grpSpPr>
          <p:pic>
            <p:nvPicPr>
              <p:cNvPr id="318" name="Picture 317">
                <a:extLst>
                  <a:ext uri="{FF2B5EF4-FFF2-40B4-BE49-F238E27FC236}">
                    <a16:creationId xmlns:a16="http://schemas.microsoft.com/office/drawing/2014/main" id="{94F2574D-4335-26F5-EE52-641ACE584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319" name="Star: 5 Points 318">
                <a:extLst>
                  <a:ext uri="{FF2B5EF4-FFF2-40B4-BE49-F238E27FC236}">
                    <a16:creationId xmlns:a16="http://schemas.microsoft.com/office/drawing/2014/main" id="{B46605A8-0892-658E-3B77-FBFBF5CE43A8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Star: 5 Points 319">
                <a:extLst>
                  <a:ext uri="{FF2B5EF4-FFF2-40B4-BE49-F238E27FC236}">
                    <a16:creationId xmlns:a16="http://schemas.microsoft.com/office/drawing/2014/main" id="{42B9FE46-ABB9-481A-7C71-03E69EE4D330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Star: 5 Points 320">
                <a:extLst>
                  <a:ext uri="{FF2B5EF4-FFF2-40B4-BE49-F238E27FC236}">
                    <a16:creationId xmlns:a16="http://schemas.microsoft.com/office/drawing/2014/main" id="{2D0D45CE-0172-61A7-44B5-00D368412688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3" name="Star: 5 Points 232">
              <a:extLst>
                <a:ext uri="{FF2B5EF4-FFF2-40B4-BE49-F238E27FC236}">
                  <a16:creationId xmlns:a16="http://schemas.microsoft.com/office/drawing/2014/main" id="{96C12B96-D0C1-5DD3-3A54-05CFD2430B8E}"/>
                </a:ext>
              </a:extLst>
            </p:cNvPr>
            <p:cNvSpPr/>
            <p:nvPr/>
          </p:nvSpPr>
          <p:spPr>
            <a:xfrm>
              <a:off x="8096749" y="2020867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Star: 5 Points 313">
              <a:extLst>
                <a:ext uri="{FF2B5EF4-FFF2-40B4-BE49-F238E27FC236}">
                  <a16:creationId xmlns:a16="http://schemas.microsoft.com/office/drawing/2014/main" id="{E5FC7300-E10A-09CD-DEE7-F108DCCD40DF}"/>
                </a:ext>
              </a:extLst>
            </p:cNvPr>
            <p:cNvSpPr/>
            <p:nvPr/>
          </p:nvSpPr>
          <p:spPr>
            <a:xfrm>
              <a:off x="7772400" y="22535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Star: 5 Points 316">
              <a:extLst>
                <a:ext uri="{FF2B5EF4-FFF2-40B4-BE49-F238E27FC236}">
                  <a16:creationId xmlns:a16="http://schemas.microsoft.com/office/drawing/2014/main" id="{EF077F15-0943-BCCC-D90A-A6D16759799A}"/>
                </a:ext>
              </a:extLst>
            </p:cNvPr>
            <p:cNvSpPr/>
            <p:nvPr/>
          </p:nvSpPr>
          <p:spPr>
            <a:xfrm>
              <a:off x="7944349" y="16439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65D8EE0F-8FBB-3DB2-7AEB-E5091AE26432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increase in signal brightness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723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941DEE5-981A-303B-2516-5FBF686D656C}"/>
              </a:ext>
            </a:extLst>
          </p:cNvPr>
          <p:cNvGrpSpPr/>
          <p:nvPr/>
        </p:nvGrpSpPr>
        <p:grpSpPr>
          <a:xfrm>
            <a:off x="762000" y="2438400"/>
            <a:ext cx="1447800" cy="1487467"/>
            <a:chOff x="762000" y="1941533"/>
            <a:chExt cx="1447800" cy="148746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3F422F-321A-E515-B59F-850CCA57E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00" y="1941533"/>
              <a:ext cx="1447800" cy="1487467"/>
            </a:xfrm>
            <a:prstGeom prst="rect">
              <a:avLst/>
            </a:prstGeom>
          </p:spPr>
        </p:pic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E93B2CEE-D605-AD9C-7E29-5CDB16F7E2FB}"/>
                </a:ext>
              </a:extLst>
            </p:cNvPr>
            <p:cNvSpPr/>
            <p:nvPr/>
          </p:nvSpPr>
          <p:spPr>
            <a:xfrm>
              <a:off x="1219200" y="25908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7F9D4FB1-D7DF-29CA-4FC1-98CD5813D1D2}"/>
                </a:ext>
              </a:extLst>
            </p:cNvPr>
            <p:cNvSpPr/>
            <p:nvPr/>
          </p:nvSpPr>
          <p:spPr>
            <a:xfrm>
              <a:off x="1676400" y="29718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FF699AD7-ABC1-9855-B957-C6C8F4C3DEC1}"/>
                </a:ext>
              </a:extLst>
            </p:cNvPr>
            <p:cNvSpPr/>
            <p:nvPr/>
          </p:nvSpPr>
          <p:spPr>
            <a:xfrm>
              <a:off x="1828800" y="25146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466EDC1-6E30-80B8-CB41-768B77BBC1BC}"/>
              </a:ext>
            </a:extLst>
          </p:cNvPr>
          <p:cNvSpPr/>
          <p:nvPr/>
        </p:nvSpPr>
        <p:spPr>
          <a:xfrm>
            <a:off x="2514600" y="2971800"/>
            <a:ext cx="4572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9AA9F8-ECD6-BF55-4E83-D5B070468A4E}"/>
              </a:ext>
            </a:extLst>
          </p:cNvPr>
          <p:cNvGrpSpPr/>
          <p:nvPr/>
        </p:nvGrpSpPr>
        <p:grpSpPr>
          <a:xfrm>
            <a:off x="3505200" y="2362200"/>
            <a:ext cx="1447800" cy="1487467"/>
            <a:chOff x="7239000" y="1219200"/>
            <a:chExt cx="1447800" cy="14874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8710E32-C74C-4D19-0EC8-6983FA9EB7D7}"/>
                </a:ext>
              </a:extLst>
            </p:cNvPr>
            <p:cNvGrpSpPr/>
            <p:nvPr/>
          </p:nvGrpSpPr>
          <p:grpSpPr>
            <a:xfrm>
              <a:off x="7239000" y="1219200"/>
              <a:ext cx="1447800" cy="1487467"/>
              <a:chOff x="762000" y="1941533"/>
              <a:chExt cx="1447800" cy="148746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79ECC16-430D-8185-07EE-83971D33B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7" name="Star: 5 Points 26">
                <a:extLst>
                  <a:ext uri="{FF2B5EF4-FFF2-40B4-BE49-F238E27FC236}">
                    <a16:creationId xmlns:a16="http://schemas.microsoft.com/office/drawing/2014/main" id="{149CEA5D-75DB-F10C-B0FF-F0D25836A67E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Star: 5 Points 27">
                <a:extLst>
                  <a:ext uri="{FF2B5EF4-FFF2-40B4-BE49-F238E27FC236}">
                    <a16:creationId xmlns:a16="http://schemas.microsoft.com/office/drawing/2014/main" id="{AA1F2B33-B9E2-7EB0-8C2C-8D4E178AB1FC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Star: 5 Points 28">
                <a:extLst>
                  <a:ext uri="{FF2B5EF4-FFF2-40B4-BE49-F238E27FC236}">
                    <a16:creationId xmlns:a16="http://schemas.microsoft.com/office/drawing/2014/main" id="{1D8F882E-E633-73A5-B603-E3E361EDFDF8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D01C768D-4719-7620-5B07-B0F1D30A97B4}"/>
                </a:ext>
              </a:extLst>
            </p:cNvPr>
            <p:cNvSpPr/>
            <p:nvPr/>
          </p:nvSpPr>
          <p:spPr>
            <a:xfrm>
              <a:off x="8096749" y="2020867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DBF7093F-63E6-458F-7190-92FCF8E28919}"/>
                </a:ext>
              </a:extLst>
            </p:cNvPr>
            <p:cNvSpPr/>
            <p:nvPr/>
          </p:nvSpPr>
          <p:spPr>
            <a:xfrm>
              <a:off x="7772400" y="22535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tar: 5 Points 24">
              <a:extLst>
                <a:ext uri="{FF2B5EF4-FFF2-40B4-BE49-F238E27FC236}">
                  <a16:creationId xmlns:a16="http://schemas.microsoft.com/office/drawing/2014/main" id="{DC09DA22-E715-8F9A-10A6-31D8087766A9}"/>
                </a:ext>
              </a:extLst>
            </p:cNvPr>
            <p:cNvSpPr/>
            <p:nvPr/>
          </p:nvSpPr>
          <p:spPr>
            <a:xfrm>
              <a:off x="7944349" y="16439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A7D3DDE-37BB-DDD0-3AD8-5510C617BAC8}"/>
              </a:ext>
            </a:extLst>
          </p:cNvPr>
          <p:cNvSpPr txBox="1"/>
          <p:nvPr/>
        </p:nvSpPr>
        <p:spPr>
          <a:xfrm>
            <a:off x="914400" y="228600"/>
            <a:ext cx="7315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if we increased the autofluorescent molecules again?!?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AD9CF95-3AB7-07D9-2792-6CA243B7C0EA}"/>
              </a:ext>
            </a:extLst>
          </p:cNvPr>
          <p:cNvSpPr/>
          <p:nvPr/>
        </p:nvSpPr>
        <p:spPr>
          <a:xfrm>
            <a:off x="5410200" y="2971800"/>
            <a:ext cx="4572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337F5-C82D-ECCC-5D93-AAD1B96CF441}"/>
              </a:ext>
            </a:extLst>
          </p:cNvPr>
          <p:cNvSpPr txBox="1"/>
          <p:nvPr/>
        </p:nvSpPr>
        <p:spPr>
          <a:xfrm>
            <a:off x="5410200" y="2667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535207-5579-AA86-CF09-410F03FE06A4}"/>
              </a:ext>
            </a:extLst>
          </p:cNvPr>
          <p:cNvGrpSpPr/>
          <p:nvPr/>
        </p:nvGrpSpPr>
        <p:grpSpPr>
          <a:xfrm>
            <a:off x="6343650" y="2362200"/>
            <a:ext cx="1447800" cy="1487467"/>
            <a:chOff x="7239000" y="1219200"/>
            <a:chExt cx="1447800" cy="148746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690808D-6390-319E-0607-F9A74510D46B}"/>
                </a:ext>
              </a:extLst>
            </p:cNvPr>
            <p:cNvGrpSpPr/>
            <p:nvPr/>
          </p:nvGrpSpPr>
          <p:grpSpPr>
            <a:xfrm>
              <a:off x="7239000" y="1219200"/>
              <a:ext cx="1447800" cy="1487467"/>
              <a:chOff x="7239000" y="1219200"/>
              <a:chExt cx="1447800" cy="148746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816733C-753F-8DED-A655-38B2C104D388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713E2BFF-DAAC-8410-A009-68C5824F8F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37" name="Star: 5 Points 36">
                  <a:extLst>
                    <a:ext uri="{FF2B5EF4-FFF2-40B4-BE49-F238E27FC236}">
                      <a16:creationId xmlns:a16="http://schemas.microsoft.com/office/drawing/2014/main" id="{C870B480-542D-CA37-C1A6-B15D83EF796F}"/>
                    </a:ext>
                  </a:extLst>
                </p:cNvPr>
                <p:cNvSpPr/>
                <p:nvPr/>
              </p:nvSpPr>
              <p:spPr>
                <a:xfrm>
                  <a:off x="1219200" y="2322533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Star: 5 Points 37">
                  <a:extLst>
                    <a:ext uri="{FF2B5EF4-FFF2-40B4-BE49-F238E27FC236}">
                      <a16:creationId xmlns:a16="http://schemas.microsoft.com/office/drawing/2014/main" id="{36745098-1967-AC8C-5AF0-E9C4D67487CF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Star: 5 Points 38">
                  <a:extLst>
                    <a:ext uri="{FF2B5EF4-FFF2-40B4-BE49-F238E27FC236}">
                      <a16:creationId xmlns:a16="http://schemas.microsoft.com/office/drawing/2014/main" id="{38B984EE-93F7-A00B-12F9-E693E004F5BE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Star: 5 Points 32">
                <a:extLst>
                  <a:ext uri="{FF2B5EF4-FFF2-40B4-BE49-F238E27FC236}">
                    <a16:creationId xmlns:a16="http://schemas.microsoft.com/office/drawing/2014/main" id="{5CFCCB6A-2F56-1B41-2336-BDF87CB6484D}"/>
                  </a:ext>
                </a:extLst>
              </p:cNvPr>
              <p:cNvSpPr/>
              <p:nvPr/>
            </p:nvSpPr>
            <p:spPr>
              <a:xfrm>
                <a:off x="8096749" y="2020867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Star: 5 Points 33">
                <a:extLst>
                  <a:ext uri="{FF2B5EF4-FFF2-40B4-BE49-F238E27FC236}">
                    <a16:creationId xmlns:a16="http://schemas.microsoft.com/office/drawing/2014/main" id="{DE68E5BA-7387-11AF-0701-9479613AEF80}"/>
                  </a:ext>
                </a:extLst>
              </p:cNvPr>
              <p:cNvSpPr/>
              <p:nvPr/>
            </p:nvSpPr>
            <p:spPr>
              <a:xfrm>
                <a:off x="7772400" y="2253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Star: 5 Points 34">
                <a:extLst>
                  <a:ext uri="{FF2B5EF4-FFF2-40B4-BE49-F238E27FC236}">
                    <a16:creationId xmlns:a16="http://schemas.microsoft.com/office/drawing/2014/main" id="{174F95CB-769E-7B49-296C-F49FD23023C9}"/>
                  </a:ext>
                </a:extLst>
              </p:cNvPr>
              <p:cNvSpPr/>
              <p:nvPr/>
            </p:nvSpPr>
            <p:spPr>
              <a:xfrm>
                <a:off x="7944349" y="1643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DD04EE70-7F22-3BC4-903A-665C9C97D44C}"/>
                </a:ext>
              </a:extLst>
            </p:cNvPr>
            <p:cNvSpPr/>
            <p:nvPr/>
          </p:nvSpPr>
          <p:spPr>
            <a:xfrm>
              <a:off x="7696200" y="20249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DE8BF25F-8D1F-4B96-5E76-CC4E0F4B9433}"/>
                </a:ext>
              </a:extLst>
            </p:cNvPr>
            <p:cNvSpPr/>
            <p:nvPr/>
          </p:nvSpPr>
          <p:spPr>
            <a:xfrm>
              <a:off x="7868149" y="18725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Star: 5 Points 29">
              <a:extLst>
                <a:ext uri="{FF2B5EF4-FFF2-40B4-BE49-F238E27FC236}">
                  <a16:creationId xmlns:a16="http://schemas.microsoft.com/office/drawing/2014/main" id="{7148764A-B743-2C57-19A4-DA68D75F4848}"/>
                </a:ext>
              </a:extLst>
            </p:cNvPr>
            <p:cNvSpPr/>
            <p:nvPr/>
          </p:nvSpPr>
          <p:spPr>
            <a:xfrm>
              <a:off x="8153400" y="15677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1567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14:cNvPr>
              <p14:cNvContentPartPr/>
              <p14:nvPr/>
            </p14:nvContentPartPr>
            <p14:xfrm>
              <a:off x="567639" y="1676400"/>
              <a:ext cx="8177040" cy="36552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639" y="1667400"/>
                <a:ext cx="8194681" cy="3672922"/>
              </a:xfrm>
              <a:prstGeom prst="rect">
                <a:avLst/>
              </a:prstGeom>
            </p:spPr>
          </p:pic>
        </mc:Fallback>
      </mc:AlternateContent>
      <p:grpSp>
        <p:nvGrpSpPr>
          <p:cNvPr id="316" name="Group 315">
            <a:extLst>
              <a:ext uri="{FF2B5EF4-FFF2-40B4-BE49-F238E27FC236}">
                <a16:creationId xmlns:a16="http://schemas.microsoft.com/office/drawing/2014/main" id="{53738E55-B3E4-5A52-72CF-A3780E6A474F}"/>
              </a:ext>
            </a:extLst>
          </p:cNvPr>
          <p:cNvGrpSpPr/>
          <p:nvPr/>
        </p:nvGrpSpPr>
        <p:grpSpPr>
          <a:xfrm>
            <a:off x="-76199" y="956846"/>
            <a:ext cx="8891587" cy="4758154"/>
            <a:chOff x="-76199" y="956846"/>
            <a:chExt cx="8891587" cy="47581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22EA12-3DDF-E29A-254B-F3338FE8488F}"/>
                </a:ext>
              </a:extLst>
            </p:cNvPr>
            <p:cNvGrpSpPr/>
            <p:nvPr/>
          </p:nvGrpSpPr>
          <p:grpSpPr>
            <a:xfrm>
              <a:off x="-76199" y="956846"/>
              <a:ext cx="8891587" cy="4758154"/>
              <a:chOff x="-273050" y="285195"/>
              <a:chExt cx="11855450" cy="634420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95A771D-502C-4DAC-7F5F-C67F6D1C4B86}"/>
                  </a:ext>
                </a:extLst>
              </p:cNvPr>
              <p:cNvGrpSpPr/>
              <p:nvPr/>
            </p:nvGrpSpPr>
            <p:grpSpPr>
              <a:xfrm>
                <a:off x="609600" y="457200"/>
                <a:ext cx="10972800" cy="6172200"/>
                <a:chOff x="609600" y="0"/>
                <a:chExt cx="10972800" cy="617220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95ACD5A-32EE-BA85-797E-AC143F490FF2}"/>
                    </a:ext>
                  </a:extLst>
                </p:cNvPr>
                <p:cNvGrpSpPr/>
                <p:nvPr/>
              </p:nvGrpSpPr>
              <p:grpSpPr>
                <a:xfrm>
                  <a:off x="609600" y="0"/>
                  <a:ext cx="10972800" cy="5715000"/>
                  <a:chOff x="1101090" y="762000"/>
                  <a:chExt cx="10134600" cy="5391150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98984827-0C9F-83C4-4DBE-498B2D08803A}"/>
                      </a:ext>
                    </a:extLst>
                  </p:cNvPr>
                  <p:cNvCxnSpPr/>
                  <p:nvPr/>
                </p:nvCxnSpPr>
                <p:spPr>
                  <a:xfrm>
                    <a:off x="1108710" y="613791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29900069-30A0-37AF-2928-10B66AB3586B}"/>
                      </a:ext>
                    </a:extLst>
                  </p:cNvPr>
                  <p:cNvCxnSpPr/>
                  <p:nvPr/>
                </p:nvCxnSpPr>
                <p:spPr>
                  <a:xfrm>
                    <a:off x="1101090" y="76962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0C3BBE5F-07C6-85DA-FB58-3C5E2F8BD2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12830" y="78867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6A5D1340-5293-DCD9-0093-EA317B29E0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1090" y="76200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E9EEE03-13F5-0D51-51A5-ACE397ABF39F}"/>
                    </a:ext>
                  </a:extLst>
                </p:cNvPr>
                <p:cNvSpPr/>
                <p:nvPr/>
              </p:nvSpPr>
              <p:spPr>
                <a:xfrm>
                  <a:off x="60960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9E1A23D-8013-F765-D2A5-17E53A6B255E}"/>
                    </a:ext>
                  </a:extLst>
                </p:cNvPr>
                <p:cNvSpPr/>
                <p:nvPr/>
              </p:nvSpPr>
              <p:spPr>
                <a:xfrm>
                  <a:off x="336042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CF81CEF-4CFB-F9BD-A24B-A9432C62EE30}"/>
                    </a:ext>
                  </a:extLst>
                </p:cNvPr>
                <p:cNvSpPr/>
                <p:nvPr/>
              </p:nvSpPr>
              <p:spPr>
                <a:xfrm>
                  <a:off x="6096000" y="5715000"/>
                  <a:ext cx="2438400" cy="457200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8907D55-CC5E-AC43-1652-F63643BFE7BA}"/>
                    </a:ext>
                  </a:extLst>
                </p:cNvPr>
                <p:cNvSpPr/>
                <p:nvPr/>
              </p:nvSpPr>
              <p:spPr>
                <a:xfrm>
                  <a:off x="10134600" y="5715000"/>
                  <a:ext cx="1447800" cy="4572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CE2AB13-2228-2370-A6F5-72E000498BB5}"/>
                    </a:ext>
                  </a:extLst>
                </p:cNvPr>
                <p:cNvSpPr/>
                <p:nvPr/>
              </p:nvSpPr>
              <p:spPr>
                <a:xfrm>
                  <a:off x="8534400" y="5715000"/>
                  <a:ext cx="1600200" cy="4572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5A741B8-E344-4A10-8705-DC1DAD349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858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234479-A933-E85D-DA6C-AAC662A04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344424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331B31B-03D5-BE68-0B3B-E440B56FD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1722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4DD9E7-D1DE-9593-5BBC-33B34BFCBE94}"/>
                  </a:ext>
                </a:extLst>
              </p:cNvPr>
              <p:cNvSpPr txBox="1"/>
              <p:nvPr/>
            </p:nvSpPr>
            <p:spPr>
              <a:xfrm>
                <a:off x="-273050" y="285195"/>
                <a:ext cx="1016000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10000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C2DD8C-7DE8-288F-9570-B6531EDFA4B6}"/>
                  </a:ext>
                </a:extLst>
              </p:cNvPr>
              <p:cNvSpPr txBox="1"/>
              <p:nvPr/>
            </p:nvSpPr>
            <p:spPr>
              <a:xfrm>
                <a:off x="152400" y="5943600"/>
                <a:ext cx="68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0D801E8D-725E-97C1-000F-E1280375AD89}"/>
                </a:ext>
              </a:extLst>
            </p:cNvPr>
            <p:cNvGrpSpPr/>
            <p:nvPr/>
          </p:nvGrpSpPr>
          <p:grpSpPr>
            <a:xfrm>
              <a:off x="2667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8BE8AC97-31E0-7CC2-0C52-1155DD7FD7CA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45343EBC-84F4-284D-834A-E146D996E2DE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B1B3096A-CB84-03B9-14FD-993BBA59D6F1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BC7B828F-A71C-2924-D572-4F53DD5CDD9B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BCF34D0-AC68-E892-EA6C-310B4962C123}"/>
                </a:ext>
              </a:extLst>
            </p:cNvPr>
            <p:cNvGrpSpPr/>
            <p:nvPr/>
          </p:nvGrpSpPr>
          <p:grpSpPr>
            <a:xfrm>
              <a:off x="3048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38A18CCA-1171-72E1-BF80-00205AAFFE9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C0FF6CC9-C339-F3F8-512E-8DD23C61AA71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4FB03086-E5B8-D743-6A5E-C562A0B6C7C9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B0F97FA-EEA1-AE49-A9B7-3EF6B441FC36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DD5BB36-F553-18DB-276B-EA4FB7A94B96}"/>
                </a:ext>
              </a:extLst>
            </p:cNvPr>
            <p:cNvGrpSpPr/>
            <p:nvPr/>
          </p:nvGrpSpPr>
          <p:grpSpPr>
            <a:xfrm>
              <a:off x="3429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587FA252-937E-7092-552E-77890C0FE0F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9D2C851E-F3EA-5B9F-A809-21125520D078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608E2A4-7047-E9DB-1D9F-49770C181B3F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C64178A-4975-8C44-9114-1BDF817ECDAB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98255850-B595-94E4-1E0C-43F7854D497E}"/>
                </a:ext>
              </a:extLst>
            </p:cNvPr>
            <p:cNvGrpSpPr/>
            <p:nvPr/>
          </p:nvGrpSpPr>
          <p:grpSpPr>
            <a:xfrm>
              <a:off x="3810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DA761000-5BBE-2D4B-0F84-AD2451220E7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09FAD22-BCB0-049C-24AB-12261662EFF8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D4FEC583-4C01-3194-6AB6-549782054FA0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7C6BAC15-6548-7BBB-0A6D-F897C22B193B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C9429B7-511E-D84C-F4B8-90107AC464D3}"/>
                </a:ext>
              </a:extLst>
            </p:cNvPr>
            <p:cNvGrpSpPr/>
            <p:nvPr/>
          </p:nvGrpSpPr>
          <p:grpSpPr>
            <a:xfrm>
              <a:off x="4191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E088B558-7A4B-A9FE-E0AB-756B83482B85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2628B8A-771F-FCA9-F62C-29F1F9A677AF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090DB565-983C-8645-43B5-D336800DB87E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932D669D-0716-B362-1EC6-F2FF9FA60D08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21DF38F6-239C-B0F2-9C00-D95B6F979397}"/>
                </a:ext>
              </a:extLst>
            </p:cNvPr>
            <p:cNvGrpSpPr/>
            <p:nvPr/>
          </p:nvGrpSpPr>
          <p:grpSpPr>
            <a:xfrm>
              <a:off x="4724400" y="49911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9B763B6A-B9E8-14C8-309A-A9C1865080B7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3B08E3DB-C7DB-EB6C-7F5B-F34423FCA80C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A8D77CD6-FC05-B928-431E-7DF8C2C72C70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0BE2898-2F48-A6E6-1145-8529611303D4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572DDD-2D6C-25A3-58FF-26968959C755}"/>
                </a:ext>
              </a:extLst>
            </p:cNvPr>
            <p:cNvGrpSpPr/>
            <p:nvPr/>
          </p:nvGrpSpPr>
          <p:grpSpPr>
            <a:xfrm>
              <a:off x="5105400" y="49911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D1A885C5-1F94-24C9-43B6-973BADFE0229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E0D6EEE2-CD75-EB02-0EE4-A1DD393DEA82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05A67049-29EB-F7EC-66A5-9835669F3B53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9C75456C-B1AF-ECDA-33BA-9A1342561B1F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A1CDF722-42C8-DCE0-8C8C-F1912BFAD865}"/>
                </a:ext>
              </a:extLst>
            </p:cNvPr>
            <p:cNvGrpSpPr/>
            <p:nvPr/>
          </p:nvGrpSpPr>
          <p:grpSpPr>
            <a:xfrm>
              <a:off x="5486400" y="49911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1CE44D74-C02B-29F3-1C80-710555E4FE3E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C58692B1-7E19-252A-217D-826F5954D403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D3D279BA-5A7E-5F14-76D6-C30BAD050D97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F5A313D-2616-E2C3-1760-2E20C650DA35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D0CCC086-93AE-236E-52AB-083B749B2967}"/>
                </a:ext>
              </a:extLst>
            </p:cNvPr>
            <p:cNvGrpSpPr/>
            <p:nvPr/>
          </p:nvGrpSpPr>
          <p:grpSpPr>
            <a:xfrm>
              <a:off x="5105400" y="46482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7143150-AC84-F18A-70D8-95A19B3C7C3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2438607-8EBF-D0BA-0EED-6A3D50837EB5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377828E-4EA2-3ECF-42C9-F995833FAE39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0243C6FC-41CD-C9DE-ADCF-3EE1E1FB2905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BAD1073A-FAC3-14DB-9EBB-00564A520CCB}"/>
                </a:ext>
              </a:extLst>
            </p:cNvPr>
            <p:cNvGrpSpPr/>
            <p:nvPr/>
          </p:nvGrpSpPr>
          <p:grpSpPr>
            <a:xfrm>
              <a:off x="30480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B13E924F-368B-0C16-2433-D47BD8E6DCAC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3A769A6C-15FF-DFA6-3F25-8F99A1D9041D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1D8698EF-AA6C-6DF9-923D-AA5EA126A2A6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A2B7640E-7C10-BD7F-0EB5-DF7D3EAD1577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2C5762C7-70D2-B053-6F4F-767DDBF7C50A}"/>
                </a:ext>
              </a:extLst>
            </p:cNvPr>
            <p:cNvGrpSpPr/>
            <p:nvPr/>
          </p:nvGrpSpPr>
          <p:grpSpPr>
            <a:xfrm>
              <a:off x="34290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A1AB96E8-ABFC-3D32-3AAA-C897B7CD58A5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5641A57F-5F37-C8EA-8086-6810D81FE0D8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345B433-342C-C253-B763-C365A98F81FA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D26DD933-414F-47C0-30A5-D52C1A7354A0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947D6F3F-19BD-1149-CC84-CDB03BF633C1}"/>
                </a:ext>
              </a:extLst>
            </p:cNvPr>
            <p:cNvGrpSpPr/>
            <p:nvPr/>
          </p:nvGrpSpPr>
          <p:grpSpPr>
            <a:xfrm>
              <a:off x="38100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E572AEB8-73E8-5F01-14AB-BFDC1FCAD28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DB0E94CF-8C97-6839-2681-950593AE4E07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DFFE40B6-EA63-2393-887B-8748FE28668A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31AEDA09-E951-6E88-CA96-6D4B2B404457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7FAD7138-1F14-CEDE-E256-83DF97BE7504}"/>
                </a:ext>
              </a:extLst>
            </p:cNvPr>
            <p:cNvGrpSpPr/>
            <p:nvPr/>
          </p:nvGrpSpPr>
          <p:grpSpPr>
            <a:xfrm>
              <a:off x="3429000" y="43434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03847948-C81F-8AED-C03B-A4DCB4A97E1F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DF0F85FF-F0AC-4017-AB12-D0E8D9B914E1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CFCED9D9-E87D-12F7-CD80-49D53DFC0DE2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A9703704-7834-7E79-DE30-77DF75CCF086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A27D7332-ADA3-75C1-ECEA-0DFF6B040C17}"/>
                </a:ext>
              </a:extLst>
            </p:cNvPr>
            <p:cNvGrpSpPr/>
            <p:nvPr/>
          </p:nvGrpSpPr>
          <p:grpSpPr>
            <a:xfrm>
              <a:off x="3429000" y="40005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40F9121D-B7C8-8D33-BEC0-B4E1AC58A61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09E13488-45FC-6AEF-D000-A66D6DF08541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2A0CBEE1-6364-76C2-CBA4-279FFEDF396B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10C67E5A-B07C-C33A-B8B5-F112428787DE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5FF986BB-C285-7FEB-C256-B396B1EF387E}"/>
                </a:ext>
              </a:extLst>
            </p:cNvPr>
            <p:cNvGrpSpPr/>
            <p:nvPr/>
          </p:nvGrpSpPr>
          <p:grpSpPr>
            <a:xfrm>
              <a:off x="6477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DB1739B-BD58-858D-BA55-E4E87F923DEA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63988E5D-520F-2BA0-FC54-F12552922402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D40CF9F2-F67B-C2FB-3EBA-4AAF7BD821A9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601A94DA-2776-BB9D-FCC3-8C6688F59851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191F09F2-4F86-9AAA-BC42-F002FB74855E}"/>
                </a:ext>
              </a:extLst>
            </p:cNvPr>
            <p:cNvGrpSpPr/>
            <p:nvPr/>
          </p:nvGrpSpPr>
          <p:grpSpPr>
            <a:xfrm>
              <a:off x="10287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259DD19E-CDD5-FEEF-7CEA-0ECB2CD04867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F29D5EE4-3987-0427-CEA9-541C0B4C20AE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526EBACF-4E98-ECF1-4E07-A728B245ADA7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38102811-93C1-6647-5F76-FCF676F6828C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3E50FE18-1ACF-33A2-836D-D4045C0330CB}"/>
                </a:ext>
              </a:extLst>
            </p:cNvPr>
            <p:cNvGrpSpPr/>
            <p:nvPr/>
          </p:nvGrpSpPr>
          <p:grpSpPr>
            <a:xfrm>
              <a:off x="14097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908E819A-8DD1-B99E-D1D1-D25AFB4BE9B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B5B92335-F1BE-C758-7082-81921113DD4C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41D57E7F-C819-4C6C-0ABF-7ABDC297583A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2DC9AC24-390E-75BA-3EE9-19D39626F89A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3363F78E-1658-8D99-F149-5287673E1B3A}"/>
                </a:ext>
              </a:extLst>
            </p:cNvPr>
            <p:cNvGrpSpPr/>
            <p:nvPr/>
          </p:nvGrpSpPr>
          <p:grpSpPr>
            <a:xfrm>
              <a:off x="10287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6EF804AD-0D6E-9503-E7E7-5A9E8D48968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33133AF3-E48E-157D-95C7-45E7BCDE6E82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AE12CB0C-1F96-2CE6-E62B-CB183A160F33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34E96417-E211-1D65-0687-A4B4CD7792ED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6EB768EC-9111-55EE-64C3-76025F61F317}"/>
                </a:ext>
              </a:extLst>
            </p:cNvPr>
            <p:cNvSpPr txBox="1"/>
            <p:nvPr/>
          </p:nvSpPr>
          <p:spPr>
            <a:xfrm>
              <a:off x="0" y="3048000"/>
              <a:ext cx="766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5000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C3DD28F-AF1F-DFF9-9A60-6C7D74B6CA1C}"/>
              </a:ext>
            </a:extLst>
          </p:cNvPr>
          <p:cNvSpPr/>
          <p:nvPr/>
        </p:nvSpPr>
        <p:spPr>
          <a:xfrm>
            <a:off x="1028700" y="44958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72665-CCAC-DE6E-3B7A-CF246CE0FAD5}"/>
              </a:ext>
            </a:extLst>
          </p:cNvPr>
          <p:cNvSpPr/>
          <p:nvPr/>
        </p:nvSpPr>
        <p:spPr>
          <a:xfrm>
            <a:off x="1200150" y="44958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07C5C8-71C6-BB13-C3A1-65470D16B35A}"/>
              </a:ext>
            </a:extLst>
          </p:cNvPr>
          <p:cNvSpPr/>
          <p:nvPr/>
        </p:nvSpPr>
        <p:spPr>
          <a:xfrm>
            <a:off x="1028700" y="43243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493553-7ED3-A4BD-82D0-9F68B774F8D9}"/>
              </a:ext>
            </a:extLst>
          </p:cNvPr>
          <p:cNvSpPr/>
          <p:nvPr/>
        </p:nvSpPr>
        <p:spPr>
          <a:xfrm>
            <a:off x="1200150" y="43243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87A5B1-3F2A-2359-21E8-5D169D29FDEC}"/>
              </a:ext>
            </a:extLst>
          </p:cNvPr>
          <p:cNvSpPr/>
          <p:nvPr/>
        </p:nvSpPr>
        <p:spPr>
          <a:xfrm>
            <a:off x="1028700" y="41338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4519B2-B3D9-00B2-C285-5F64913CDAEF}"/>
              </a:ext>
            </a:extLst>
          </p:cNvPr>
          <p:cNvSpPr/>
          <p:nvPr/>
        </p:nvSpPr>
        <p:spPr>
          <a:xfrm>
            <a:off x="1200150" y="41338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9BAE79-2D7F-C132-F325-9EFBEEB7AF1C}"/>
              </a:ext>
            </a:extLst>
          </p:cNvPr>
          <p:cNvSpPr/>
          <p:nvPr/>
        </p:nvSpPr>
        <p:spPr>
          <a:xfrm>
            <a:off x="1028700" y="39624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2DE7F3-7ECB-7F4C-3026-90F327842555}"/>
              </a:ext>
            </a:extLst>
          </p:cNvPr>
          <p:cNvSpPr/>
          <p:nvPr/>
        </p:nvSpPr>
        <p:spPr>
          <a:xfrm>
            <a:off x="1200150" y="39624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A1BDBB-43E9-0823-D450-259F31C3434D}"/>
              </a:ext>
            </a:extLst>
          </p:cNvPr>
          <p:cNvSpPr/>
          <p:nvPr/>
        </p:nvSpPr>
        <p:spPr>
          <a:xfrm>
            <a:off x="1409700" y="48196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9CBE612-4E95-33EB-4DD7-D70FC2CEAD8B}"/>
              </a:ext>
            </a:extLst>
          </p:cNvPr>
          <p:cNvSpPr/>
          <p:nvPr/>
        </p:nvSpPr>
        <p:spPr>
          <a:xfrm>
            <a:off x="1581150" y="48196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0FD1B4-6917-71CF-B8AD-D2CAEE03FF7C}"/>
              </a:ext>
            </a:extLst>
          </p:cNvPr>
          <p:cNvSpPr/>
          <p:nvPr/>
        </p:nvSpPr>
        <p:spPr>
          <a:xfrm>
            <a:off x="1409700" y="46482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BDB935-F668-8366-6465-A6BCA6A57D52}"/>
              </a:ext>
            </a:extLst>
          </p:cNvPr>
          <p:cNvSpPr/>
          <p:nvPr/>
        </p:nvSpPr>
        <p:spPr>
          <a:xfrm>
            <a:off x="1581150" y="46482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9F407C-D54A-7FF2-CD71-A130496AEB2A}"/>
              </a:ext>
            </a:extLst>
          </p:cNvPr>
          <p:cNvSpPr/>
          <p:nvPr/>
        </p:nvSpPr>
        <p:spPr>
          <a:xfrm>
            <a:off x="647700" y="48577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AC9228-948A-0944-D3EC-E5985A8112E2}"/>
              </a:ext>
            </a:extLst>
          </p:cNvPr>
          <p:cNvSpPr/>
          <p:nvPr/>
        </p:nvSpPr>
        <p:spPr>
          <a:xfrm>
            <a:off x="819150" y="48577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F13A780-0A9D-68E4-C2A8-4FD8011FFAFE}"/>
              </a:ext>
            </a:extLst>
          </p:cNvPr>
          <p:cNvSpPr/>
          <p:nvPr/>
        </p:nvSpPr>
        <p:spPr>
          <a:xfrm>
            <a:off x="647700" y="46863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51693B7-6F9D-3CB2-322C-1B1E320DFB3E}"/>
              </a:ext>
            </a:extLst>
          </p:cNvPr>
          <p:cNvSpPr/>
          <p:nvPr/>
        </p:nvSpPr>
        <p:spPr>
          <a:xfrm>
            <a:off x="819150" y="46863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10226C1-21E5-A5A4-B0A9-31E615897089}"/>
              </a:ext>
            </a:extLst>
          </p:cNvPr>
          <p:cNvSpPr/>
          <p:nvPr/>
        </p:nvSpPr>
        <p:spPr>
          <a:xfrm>
            <a:off x="2667000" y="48196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0F5FFB4-273E-2816-3A3F-F0A8E1C438EF}"/>
              </a:ext>
            </a:extLst>
          </p:cNvPr>
          <p:cNvSpPr/>
          <p:nvPr/>
        </p:nvSpPr>
        <p:spPr>
          <a:xfrm>
            <a:off x="2838450" y="48196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594CFA-2C1C-659F-F656-E1C42971DF36}"/>
              </a:ext>
            </a:extLst>
          </p:cNvPr>
          <p:cNvSpPr/>
          <p:nvPr/>
        </p:nvSpPr>
        <p:spPr>
          <a:xfrm>
            <a:off x="2667000" y="46482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D49525-C749-8878-874E-1E9471FB2786}"/>
              </a:ext>
            </a:extLst>
          </p:cNvPr>
          <p:cNvSpPr/>
          <p:nvPr/>
        </p:nvSpPr>
        <p:spPr>
          <a:xfrm>
            <a:off x="2838450" y="46482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4408ACD-AC45-6A6D-FA86-97BF3979C897}"/>
              </a:ext>
            </a:extLst>
          </p:cNvPr>
          <p:cNvSpPr/>
          <p:nvPr/>
        </p:nvSpPr>
        <p:spPr>
          <a:xfrm>
            <a:off x="304800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6B2AFD8-3F30-4BFB-B984-C54B3A6CA2C4}"/>
              </a:ext>
            </a:extLst>
          </p:cNvPr>
          <p:cNvSpPr/>
          <p:nvPr/>
        </p:nvSpPr>
        <p:spPr>
          <a:xfrm>
            <a:off x="321945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F3F777-39C8-B460-1390-A972837FA62E}"/>
              </a:ext>
            </a:extLst>
          </p:cNvPr>
          <p:cNvSpPr/>
          <p:nvPr/>
        </p:nvSpPr>
        <p:spPr>
          <a:xfrm>
            <a:off x="304800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BEE149C-6ECD-06E7-694F-204E58EED0E9}"/>
              </a:ext>
            </a:extLst>
          </p:cNvPr>
          <p:cNvSpPr/>
          <p:nvPr/>
        </p:nvSpPr>
        <p:spPr>
          <a:xfrm>
            <a:off x="321945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3206400-0E76-52B6-ACB4-8D161B026944}"/>
              </a:ext>
            </a:extLst>
          </p:cNvPr>
          <p:cNvSpPr/>
          <p:nvPr/>
        </p:nvSpPr>
        <p:spPr>
          <a:xfrm>
            <a:off x="3048000" y="4171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7725D01-614A-CE20-950D-1193BBD9AABB}"/>
              </a:ext>
            </a:extLst>
          </p:cNvPr>
          <p:cNvSpPr/>
          <p:nvPr/>
        </p:nvSpPr>
        <p:spPr>
          <a:xfrm>
            <a:off x="3219450" y="4171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4A5001-2368-E7D6-B848-ED36E918DF33}"/>
              </a:ext>
            </a:extLst>
          </p:cNvPr>
          <p:cNvSpPr/>
          <p:nvPr/>
        </p:nvSpPr>
        <p:spPr>
          <a:xfrm>
            <a:off x="3048000" y="4000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16989A2-9475-4F3C-B25F-73B0647B7975}"/>
              </a:ext>
            </a:extLst>
          </p:cNvPr>
          <p:cNvSpPr/>
          <p:nvPr/>
        </p:nvSpPr>
        <p:spPr>
          <a:xfrm>
            <a:off x="3219450" y="4000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78FFF4-3F3E-1A37-59CA-60F3DB6AE52F}"/>
              </a:ext>
            </a:extLst>
          </p:cNvPr>
          <p:cNvSpPr/>
          <p:nvPr/>
        </p:nvSpPr>
        <p:spPr>
          <a:xfrm>
            <a:off x="3429000" y="38671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424E61B-0A5F-A528-09F0-63957916739D}"/>
              </a:ext>
            </a:extLst>
          </p:cNvPr>
          <p:cNvSpPr/>
          <p:nvPr/>
        </p:nvSpPr>
        <p:spPr>
          <a:xfrm>
            <a:off x="3600450" y="38671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A1EE39-333F-82CD-DE9E-7A6E722721AC}"/>
              </a:ext>
            </a:extLst>
          </p:cNvPr>
          <p:cNvSpPr/>
          <p:nvPr/>
        </p:nvSpPr>
        <p:spPr>
          <a:xfrm>
            <a:off x="3429000" y="36957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9D64788-6F88-710B-A17D-126517D9519B}"/>
              </a:ext>
            </a:extLst>
          </p:cNvPr>
          <p:cNvSpPr/>
          <p:nvPr/>
        </p:nvSpPr>
        <p:spPr>
          <a:xfrm>
            <a:off x="3600450" y="36957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091DF84-30EF-E244-E9CE-3CDC1DD311C1}"/>
              </a:ext>
            </a:extLst>
          </p:cNvPr>
          <p:cNvSpPr/>
          <p:nvPr/>
        </p:nvSpPr>
        <p:spPr>
          <a:xfrm>
            <a:off x="3429000" y="35623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9E9B271-65FE-7541-E571-5FA9D7F492A9}"/>
              </a:ext>
            </a:extLst>
          </p:cNvPr>
          <p:cNvSpPr/>
          <p:nvPr/>
        </p:nvSpPr>
        <p:spPr>
          <a:xfrm>
            <a:off x="3600450" y="35623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09B59B-5AD6-C214-BF62-37426106E389}"/>
              </a:ext>
            </a:extLst>
          </p:cNvPr>
          <p:cNvSpPr/>
          <p:nvPr/>
        </p:nvSpPr>
        <p:spPr>
          <a:xfrm>
            <a:off x="3429000" y="33909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56A1765-9F1D-5DFD-A8F8-2E57202A1A8E}"/>
              </a:ext>
            </a:extLst>
          </p:cNvPr>
          <p:cNvSpPr/>
          <p:nvPr/>
        </p:nvSpPr>
        <p:spPr>
          <a:xfrm>
            <a:off x="3600450" y="33909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FD1E89D-BFBA-5743-EEDF-D546AC9B280A}"/>
              </a:ext>
            </a:extLst>
          </p:cNvPr>
          <p:cNvSpPr/>
          <p:nvPr/>
        </p:nvSpPr>
        <p:spPr>
          <a:xfrm>
            <a:off x="3429000" y="32575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6A67911-DA25-12B9-681F-FD7D59971390}"/>
              </a:ext>
            </a:extLst>
          </p:cNvPr>
          <p:cNvSpPr/>
          <p:nvPr/>
        </p:nvSpPr>
        <p:spPr>
          <a:xfrm>
            <a:off x="3600450" y="32575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9AF1240-149B-C365-1C58-5C1E8B4EB696}"/>
              </a:ext>
            </a:extLst>
          </p:cNvPr>
          <p:cNvSpPr/>
          <p:nvPr/>
        </p:nvSpPr>
        <p:spPr>
          <a:xfrm>
            <a:off x="3429000" y="30861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2CE1B20D-67A6-6E48-7523-3CE022DE0CDB}"/>
              </a:ext>
            </a:extLst>
          </p:cNvPr>
          <p:cNvSpPr/>
          <p:nvPr/>
        </p:nvSpPr>
        <p:spPr>
          <a:xfrm>
            <a:off x="3600450" y="30861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FA8E5DA-DCD5-C82E-CD14-FD90A327BF52}"/>
              </a:ext>
            </a:extLst>
          </p:cNvPr>
          <p:cNvSpPr/>
          <p:nvPr/>
        </p:nvSpPr>
        <p:spPr>
          <a:xfrm>
            <a:off x="381000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A0496350-3820-F713-6C62-277C1B4AB213}"/>
              </a:ext>
            </a:extLst>
          </p:cNvPr>
          <p:cNvSpPr/>
          <p:nvPr/>
        </p:nvSpPr>
        <p:spPr>
          <a:xfrm>
            <a:off x="398145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6D82256-286C-D025-A871-91A3A3309F7F}"/>
              </a:ext>
            </a:extLst>
          </p:cNvPr>
          <p:cNvSpPr/>
          <p:nvPr/>
        </p:nvSpPr>
        <p:spPr>
          <a:xfrm>
            <a:off x="381000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5B7F5112-406E-B4DA-E501-2BAEA395C66E}"/>
              </a:ext>
            </a:extLst>
          </p:cNvPr>
          <p:cNvSpPr/>
          <p:nvPr/>
        </p:nvSpPr>
        <p:spPr>
          <a:xfrm>
            <a:off x="398145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0F74DAF-2C22-65EE-F947-D4D5452DADE5}"/>
              </a:ext>
            </a:extLst>
          </p:cNvPr>
          <p:cNvSpPr/>
          <p:nvPr/>
        </p:nvSpPr>
        <p:spPr>
          <a:xfrm>
            <a:off x="3810000" y="41338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A9350CF-E580-2409-D641-281118D13735}"/>
              </a:ext>
            </a:extLst>
          </p:cNvPr>
          <p:cNvSpPr/>
          <p:nvPr/>
        </p:nvSpPr>
        <p:spPr>
          <a:xfrm>
            <a:off x="3981450" y="41338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071DAEE-AF39-5476-BB1C-8E30D7DDA9E9}"/>
              </a:ext>
            </a:extLst>
          </p:cNvPr>
          <p:cNvSpPr/>
          <p:nvPr/>
        </p:nvSpPr>
        <p:spPr>
          <a:xfrm>
            <a:off x="3810000" y="39624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4B2EC477-3426-AA89-017E-FA05ABF6382B}"/>
              </a:ext>
            </a:extLst>
          </p:cNvPr>
          <p:cNvSpPr/>
          <p:nvPr/>
        </p:nvSpPr>
        <p:spPr>
          <a:xfrm>
            <a:off x="3981450" y="39624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A6275BDE-F650-6FAA-DE2D-EA8A098F81DF}"/>
              </a:ext>
            </a:extLst>
          </p:cNvPr>
          <p:cNvSpPr/>
          <p:nvPr/>
        </p:nvSpPr>
        <p:spPr>
          <a:xfrm>
            <a:off x="4191000" y="4857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0505706-2971-E2AB-B169-FCD7410E3D9A}"/>
              </a:ext>
            </a:extLst>
          </p:cNvPr>
          <p:cNvSpPr/>
          <p:nvPr/>
        </p:nvSpPr>
        <p:spPr>
          <a:xfrm>
            <a:off x="4362450" y="4857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92787DD-052D-EC82-2597-CAA57BB94BFD}"/>
              </a:ext>
            </a:extLst>
          </p:cNvPr>
          <p:cNvSpPr/>
          <p:nvPr/>
        </p:nvSpPr>
        <p:spPr>
          <a:xfrm>
            <a:off x="4191000" y="4686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DDEB6DAE-042D-A32A-3731-C0C0E9840AA5}"/>
              </a:ext>
            </a:extLst>
          </p:cNvPr>
          <p:cNvSpPr/>
          <p:nvPr/>
        </p:nvSpPr>
        <p:spPr>
          <a:xfrm>
            <a:off x="4362450" y="4686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FC9500E0-6806-4CA8-BC7E-072494D14A8A}"/>
              </a:ext>
            </a:extLst>
          </p:cNvPr>
          <p:cNvSpPr/>
          <p:nvPr/>
        </p:nvSpPr>
        <p:spPr>
          <a:xfrm>
            <a:off x="4724400" y="4857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155B333A-F0D0-20DD-CC35-CEBF06311A47}"/>
              </a:ext>
            </a:extLst>
          </p:cNvPr>
          <p:cNvSpPr/>
          <p:nvPr/>
        </p:nvSpPr>
        <p:spPr>
          <a:xfrm>
            <a:off x="4895850" y="4857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0A8DD14-98F2-D837-A8AE-E31405D091A4}"/>
              </a:ext>
            </a:extLst>
          </p:cNvPr>
          <p:cNvSpPr/>
          <p:nvPr/>
        </p:nvSpPr>
        <p:spPr>
          <a:xfrm>
            <a:off x="4724400" y="4686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1A84DF4-36AD-D086-352E-B339341E5D35}"/>
              </a:ext>
            </a:extLst>
          </p:cNvPr>
          <p:cNvSpPr/>
          <p:nvPr/>
        </p:nvSpPr>
        <p:spPr>
          <a:xfrm>
            <a:off x="4895850" y="4686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90A603B-F8E4-6B2D-18EE-14258D3E9F21}"/>
              </a:ext>
            </a:extLst>
          </p:cNvPr>
          <p:cNvSpPr/>
          <p:nvPr/>
        </p:nvSpPr>
        <p:spPr>
          <a:xfrm>
            <a:off x="5105400" y="4476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07563C9-24B2-2FD5-4E38-92203E86FE87}"/>
              </a:ext>
            </a:extLst>
          </p:cNvPr>
          <p:cNvSpPr/>
          <p:nvPr/>
        </p:nvSpPr>
        <p:spPr>
          <a:xfrm>
            <a:off x="5276850" y="4476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9C4AD8A-FBB4-A441-5087-522A4818A84D}"/>
              </a:ext>
            </a:extLst>
          </p:cNvPr>
          <p:cNvSpPr/>
          <p:nvPr/>
        </p:nvSpPr>
        <p:spPr>
          <a:xfrm>
            <a:off x="5105400" y="4305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7F23B383-4D74-B688-E6A1-19D6023C536F}"/>
              </a:ext>
            </a:extLst>
          </p:cNvPr>
          <p:cNvSpPr/>
          <p:nvPr/>
        </p:nvSpPr>
        <p:spPr>
          <a:xfrm>
            <a:off x="5276850" y="4305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ABFAD713-3585-C4BA-E70F-6AD701081A98}"/>
              </a:ext>
            </a:extLst>
          </p:cNvPr>
          <p:cNvSpPr/>
          <p:nvPr/>
        </p:nvSpPr>
        <p:spPr>
          <a:xfrm>
            <a:off x="5486400" y="4857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98FA06B1-7AD3-09B1-615A-500A2547BD0D}"/>
              </a:ext>
            </a:extLst>
          </p:cNvPr>
          <p:cNvSpPr/>
          <p:nvPr/>
        </p:nvSpPr>
        <p:spPr>
          <a:xfrm>
            <a:off x="5657850" y="4857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0B719996-6C76-790B-9DE3-33D1891F625F}"/>
              </a:ext>
            </a:extLst>
          </p:cNvPr>
          <p:cNvSpPr/>
          <p:nvPr/>
        </p:nvSpPr>
        <p:spPr>
          <a:xfrm>
            <a:off x="5486400" y="4686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A756E5E-8CBF-211F-4016-9E50C9F2950F}"/>
              </a:ext>
            </a:extLst>
          </p:cNvPr>
          <p:cNvSpPr/>
          <p:nvPr/>
        </p:nvSpPr>
        <p:spPr>
          <a:xfrm>
            <a:off x="5657850" y="4686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AC4CC138-0A29-6011-9E59-193B451EB7EE}"/>
              </a:ext>
            </a:extLst>
          </p:cNvPr>
          <p:cNvSpPr/>
          <p:nvPr/>
        </p:nvSpPr>
        <p:spPr>
          <a:xfrm>
            <a:off x="647700" y="45529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DB3BE776-AACF-082B-F5A8-C7575A0968BE}"/>
              </a:ext>
            </a:extLst>
          </p:cNvPr>
          <p:cNvSpPr/>
          <p:nvPr/>
        </p:nvSpPr>
        <p:spPr>
          <a:xfrm>
            <a:off x="819150" y="45529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36392FB0-FCE3-A4FF-A7FD-EADD714AC088}"/>
              </a:ext>
            </a:extLst>
          </p:cNvPr>
          <p:cNvSpPr/>
          <p:nvPr/>
        </p:nvSpPr>
        <p:spPr>
          <a:xfrm>
            <a:off x="647700" y="43815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3A193C0-E77D-D768-68AF-4D39E75994DE}"/>
              </a:ext>
            </a:extLst>
          </p:cNvPr>
          <p:cNvSpPr/>
          <p:nvPr/>
        </p:nvSpPr>
        <p:spPr>
          <a:xfrm>
            <a:off x="819150" y="43815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AD269973-7094-EBD7-4F8A-7498D78EFDAA}"/>
              </a:ext>
            </a:extLst>
          </p:cNvPr>
          <p:cNvSpPr/>
          <p:nvPr/>
        </p:nvSpPr>
        <p:spPr>
          <a:xfrm>
            <a:off x="1028700" y="37909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38BE5F44-C28B-4145-E5B4-7B840AD9B44A}"/>
              </a:ext>
            </a:extLst>
          </p:cNvPr>
          <p:cNvSpPr/>
          <p:nvPr/>
        </p:nvSpPr>
        <p:spPr>
          <a:xfrm>
            <a:off x="1200150" y="37909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92F45DF6-C62C-B15E-0D54-FCB55851B384}"/>
              </a:ext>
            </a:extLst>
          </p:cNvPr>
          <p:cNvSpPr/>
          <p:nvPr/>
        </p:nvSpPr>
        <p:spPr>
          <a:xfrm>
            <a:off x="1028700" y="36195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866C8E5-4C68-E4AA-56EB-4812A0F3E0DB}"/>
              </a:ext>
            </a:extLst>
          </p:cNvPr>
          <p:cNvSpPr/>
          <p:nvPr/>
        </p:nvSpPr>
        <p:spPr>
          <a:xfrm>
            <a:off x="1200150" y="36195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DB034A85-98BB-31D4-B3E8-B673732B472D}"/>
              </a:ext>
            </a:extLst>
          </p:cNvPr>
          <p:cNvSpPr/>
          <p:nvPr/>
        </p:nvSpPr>
        <p:spPr>
          <a:xfrm>
            <a:off x="1028700" y="34861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83BE9452-673F-DE9D-72B2-EBC814C0075C}"/>
              </a:ext>
            </a:extLst>
          </p:cNvPr>
          <p:cNvSpPr/>
          <p:nvPr/>
        </p:nvSpPr>
        <p:spPr>
          <a:xfrm>
            <a:off x="1200150" y="34861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26F36B12-F1F4-2ECF-3784-2F14862BED91}"/>
              </a:ext>
            </a:extLst>
          </p:cNvPr>
          <p:cNvSpPr/>
          <p:nvPr/>
        </p:nvSpPr>
        <p:spPr>
          <a:xfrm>
            <a:off x="1028700" y="33147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97BDFA1A-6593-D070-20E9-E656035EE5CA}"/>
              </a:ext>
            </a:extLst>
          </p:cNvPr>
          <p:cNvSpPr/>
          <p:nvPr/>
        </p:nvSpPr>
        <p:spPr>
          <a:xfrm>
            <a:off x="1200150" y="33147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3A44E853-F074-9D10-7D26-764256CF4EF1}"/>
              </a:ext>
            </a:extLst>
          </p:cNvPr>
          <p:cNvSpPr/>
          <p:nvPr/>
        </p:nvSpPr>
        <p:spPr>
          <a:xfrm>
            <a:off x="1409700" y="44767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64F853CB-F5D2-73EC-3CF7-82956A3B4CDF}"/>
              </a:ext>
            </a:extLst>
          </p:cNvPr>
          <p:cNvSpPr/>
          <p:nvPr/>
        </p:nvSpPr>
        <p:spPr>
          <a:xfrm>
            <a:off x="1581150" y="44767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016A81F6-6A91-2ECE-9A3C-AC2389A17F9A}"/>
              </a:ext>
            </a:extLst>
          </p:cNvPr>
          <p:cNvSpPr/>
          <p:nvPr/>
        </p:nvSpPr>
        <p:spPr>
          <a:xfrm>
            <a:off x="1409700" y="43434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B1E0AF25-F6D4-A2EB-1A8D-BF746081080C}"/>
              </a:ext>
            </a:extLst>
          </p:cNvPr>
          <p:cNvSpPr/>
          <p:nvPr/>
        </p:nvSpPr>
        <p:spPr>
          <a:xfrm>
            <a:off x="1581150" y="43434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5DD862E4-7580-AF3B-C830-81CC12B8ED88}"/>
              </a:ext>
            </a:extLst>
          </p:cNvPr>
          <p:cNvSpPr/>
          <p:nvPr/>
        </p:nvSpPr>
        <p:spPr>
          <a:xfrm>
            <a:off x="4724400" y="45529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F4B9493-C70F-3441-AB1B-4431B7F4111F}"/>
              </a:ext>
            </a:extLst>
          </p:cNvPr>
          <p:cNvSpPr/>
          <p:nvPr/>
        </p:nvSpPr>
        <p:spPr>
          <a:xfrm>
            <a:off x="4895850" y="45529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020DDF0F-3BC5-7CFA-7D22-BC086FE47B10}"/>
              </a:ext>
            </a:extLst>
          </p:cNvPr>
          <p:cNvSpPr/>
          <p:nvPr/>
        </p:nvSpPr>
        <p:spPr>
          <a:xfrm>
            <a:off x="4724400" y="43815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ACF4A7CE-996D-623B-C086-6850FC6A55B4}"/>
              </a:ext>
            </a:extLst>
          </p:cNvPr>
          <p:cNvSpPr/>
          <p:nvPr/>
        </p:nvSpPr>
        <p:spPr>
          <a:xfrm>
            <a:off x="4895850" y="43815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E32F0687-5D2C-9ACE-4000-2A86BF873F8B}"/>
              </a:ext>
            </a:extLst>
          </p:cNvPr>
          <p:cNvSpPr/>
          <p:nvPr/>
        </p:nvSpPr>
        <p:spPr>
          <a:xfrm>
            <a:off x="5105400" y="41719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EE2800C2-BB0F-939F-B769-DD0BCA33E44E}"/>
              </a:ext>
            </a:extLst>
          </p:cNvPr>
          <p:cNvSpPr/>
          <p:nvPr/>
        </p:nvSpPr>
        <p:spPr>
          <a:xfrm>
            <a:off x="5276850" y="41719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E706C1DE-E3C5-FA38-3375-AC34FCA248E4}"/>
              </a:ext>
            </a:extLst>
          </p:cNvPr>
          <p:cNvSpPr/>
          <p:nvPr/>
        </p:nvSpPr>
        <p:spPr>
          <a:xfrm>
            <a:off x="5105400" y="40005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8E87C47A-365A-ED1C-8115-49D3353ABEB9}"/>
              </a:ext>
            </a:extLst>
          </p:cNvPr>
          <p:cNvSpPr/>
          <p:nvPr/>
        </p:nvSpPr>
        <p:spPr>
          <a:xfrm>
            <a:off x="5276850" y="40005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265DDA18-3643-6A42-2BEF-3F9C5486F0C8}"/>
              </a:ext>
            </a:extLst>
          </p:cNvPr>
          <p:cNvSpPr/>
          <p:nvPr/>
        </p:nvSpPr>
        <p:spPr>
          <a:xfrm>
            <a:off x="5105400" y="38671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65E46CBE-C869-1004-8832-C46817E2DB58}"/>
              </a:ext>
            </a:extLst>
          </p:cNvPr>
          <p:cNvSpPr/>
          <p:nvPr/>
        </p:nvSpPr>
        <p:spPr>
          <a:xfrm>
            <a:off x="5276850" y="38671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01357998-0221-4818-2134-86887DB10C97}"/>
              </a:ext>
            </a:extLst>
          </p:cNvPr>
          <p:cNvSpPr/>
          <p:nvPr/>
        </p:nvSpPr>
        <p:spPr>
          <a:xfrm>
            <a:off x="5105400" y="36957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2B44A31E-95D8-21C5-8CE1-F6D25E604FFB}"/>
              </a:ext>
            </a:extLst>
          </p:cNvPr>
          <p:cNvSpPr/>
          <p:nvPr/>
        </p:nvSpPr>
        <p:spPr>
          <a:xfrm>
            <a:off x="5276850" y="36957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BE486037-E968-3AA5-6CE6-773EA397CC38}"/>
              </a:ext>
            </a:extLst>
          </p:cNvPr>
          <p:cNvSpPr/>
          <p:nvPr/>
        </p:nvSpPr>
        <p:spPr>
          <a:xfrm>
            <a:off x="5486400" y="45529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FE6B40B-3C93-7AD6-9308-4195C65435F4}"/>
              </a:ext>
            </a:extLst>
          </p:cNvPr>
          <p:cNvSpPr/>
          <p:nvPr/>
        </p:nvSpPr>
        <p:spPr>
          <a:xfrm>
            <a:off x="5657850" y="45529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73C18D8E-3168-FCFC-1B40-956146D7A483}"/>
              </a:ext>
            </a:extLst>
          </p:cNvPr>
          <p:cNvSpPr/>
          <p:nvPr/>
        </p:nvSpPr>
        <p:spPr>
          <a:xfrm>
            <a:off x="5486400" y="43815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33866A5-9F4D-99A7-1FB1-E315D27D552F}"/>
              </a:ext>
            </a:extLst>
          </p:cNvPr>
          <p:cNvSpPr/>
          <p:nvPr/>
        </p:nvSpPr>
        <p:spPr>
          <a:xfrm>
            <a:off x="5657850" y="43815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7ED22129-4584-EB18-7869-5257DB30A86E}"/>
              </a:ext>
            </a:extLst>
          </p:cNvPr>
          <p:cNvSpPr/>
          <p:nvPr/>
        </p:nvSpPr>
        <p:spPr>
          <a:xfrm>
            <a:off x="4191000" y="4552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AD6E6825-1539-DDB8-6E87-5B6F682ACF47}"/>
              </a:ext>
            </a:extLst>
          </p:cNvPr>
          <p:cNvSpPr/>
          <p:nvPr/>
        </p:nvSpPr>
        <p:spPr>
          <a:xfrm>
            <a:off x="4362450" y="4552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193E3D87-1AE5-A6F1-3CEB-C23C7551CC18}"/>
              </a:ext>
            </a:extLst>
          </p:cNvPr>
          <p:cNvSpPr/>
          <p:nvPr/>
        </p:nvSpPr>
        <p:spPr>
          <a:xfrm>
            <a:off x="4191000" y="4381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9E0AE16B-5CAC-90D4-5D87-EA83D3AECB1E}"/>
              </a:ext>
            </a:extLst>
          </p:cNvPr>
          <p:cNvSpPr/>
          <p:nvPr/>
        </p:nvSpPr>
        <p:spPr>
          <a:xfrm>
            <a:off x="4362450" y="4381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70161E0E-D4C3-710F-553F-052ECA6CC178}"/>
              </a:ext>
            </a:extLst>
          </p:cNvPr>
          <p:cNvSpPr/>
          <p:nvPr/>
        </p:nvSpPr>
        <p:spPr>
          <a:xfrm>
            <a:off x="266700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A66D559B-09C1-1C4B-C015-7EEF8B6804E8}"/>
              </a:ext>
            </a:extLst>
          </p:cNvPr>
          <p:cNvSpPr/>
          <p:nvPr/>
        </p:nvSpPr>
        <p:spPr>
          <a:xfrm>
            <a:off x="283845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F446F58C-38AC-C955-713B-CA88D05CB56E}"/>
              </a:ext>
            </a:extLst>
          </p:cNvPr>
          <p:cNvSpPr/>
          <p:nvPr/>
        </p:nvSpPr>
        <p:spPr>
          <a:xfrm>
            <a:off x="266700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B017970A-377B-C80D-53FC-6D4FE3F94A17}"/>
              </a:ext>
            </a:extLst>
          </p:cNvPr>
          <p:cNvSpPr/>
          <p:nvPr/>
        </p:nvSpPr>
        <p:spPr>
          <a:xfrm>
            <a:off x="283845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167E020A-5E0B-F4C5-B81A-1E610E1F561D}"/>
              </a:ext>
            </a:extLst>
          </p:cNvPr>
          <p:cNvSpPr/>
          <p:nvPr/>
        </p:nvSpPr>
        <p:spPr>
          <a:xfrm>
            <a:off x="3810000" y="3790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8D3BB477-AD1B-87FD-255F-7A18C8786C80}"/>
              </a:ext>
            </a:extLst>
          </p:cNvPr>
          <p:cNvSpPr/>
          <p:nvPr/>
        </p:nvSpPr>
        <p:spPr>
          <a:xfrm>
            <a:off x="3981450" y="3790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9BB52D56-7739-4E06-0FF9-FFA26BF9425C}"/>
              </a:ext>
            </a:extLst>
          </p:cNvPr>
          <p:cNvSpPr/>
          <p:nvPr/>
        </p:nvSpPr>
        <p:spPr>
          <a:xfrm>
            <a:off x="3810000" y="3619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848B6C38-D0D6-F808-AC9A-6DD0D976C380}"/>
              </a:ext>
            </a:extLst>
          </p:cNvPr>
          <p:cNvSpPr/>
          <p:nvPr/>
        </p:nvSpPr>
        <p:spPr>
          <a:xfrm>
            <a:off x="3981450" y="3619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19BA5FEB-79D7-D074-BE99-171C79560D29}"/>
              </a:ext>
            </a:extLst>
          </p:cNvPr>
          <p:cNvSpPr/>
          <p:nvPr/>
        </p:nvSpPr>
        <p:spPr>
          <a:xfrm>
            <a:off x="3048000" y="38671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6349DEC2-AE94-A361-67A2-2903CE784ACA}"/>
              </a:ext>
            </a:extLst>
          </p:cNvPr>
          <p:cNvSpPr/>
          <p:nvPr/>
        </p:nvSpPr>
        <p:spPr>
          <a:xfrm>
            <a:off x="3219450" y="38671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744DDADD-A4B4-3F50-431D-06FFD18C927C}"/>
              </a:ext>
            </a:extLst>
          </p:cNvPr>
          <p:cNvSpPr/>
          <p:nvPr/>
        </p:nvSpPr>
        <p:spPr>
          <a:xfrm>
            <a:off x="3048000" y="36957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38963992-2D5D-4C55-D0D4-E8DA06649B6E}"/>
              </a:ext>
            </a:extLst>
          </p:cNvPr>
          <p:cNvSpPr/>
          <p:nvPr/>
        </p:nvSpPr>
        <p:spPr>
          <a:xfrm>
            <a:off x="3219450" y="36957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4636BA71-D73F-5843-7CF0-B5B531F338D4}"/>
              </a:ext>
            </a:extLst>
          </p:cNvPr>
          <p:cNvSpPr/>
          <p:nvPr/>
        </p:nvSpPr>
        <p:spPr>
          <a:xfrm>
            <a:off x="3048000" y="35623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E00CA944-943F-444B-F3A4-6726419A1948}"/>
              </a:ext>
            </a:extLst>
          </p:cNvPr>
          <p:cNvSpPr/>
          <p:nvPr/>
        </p:nvSpPr>
        <p:spPr>
          <a:xfrm>
            <a:off x="3219450" y="35623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8C0E757-B2B8-1F74-F681-A0F337291589}"/>
              </a:ext>
            </a:extLst>
          </p:cNvPr>
          <p:cNvSpPr/>
          <p:nvPr/>
        </p:nvSpPr>
        <p:spPr>
          <a:xfrm>
            <a:off x="3048000" y="33909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D1EB5363-9AAB-C904-8399-23729681F9ED}"/>
              </a:ext>
            </a:extLst>
          </p:cNvPr>
          <p:cNvSpPr/>
          <p:nvPr/>
        </p:nvSpPr>
        <p:spPr>
          <a:xfrm>
            <a:off x="3219450" y="33909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0CFE013E-0B24-3438-EDAB-FF5231040957}"/>
              </a:ext>
            </a:extLst>
          </p:cNvPr>
          <p:cNvSpPr/>
          <p:nvPr/>
        </p:nvSpPr>
        <p:spPr>
          <a:xfrm>
            <a:off x="3810000" y="35623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EBA8CE4-05B6-CE21-3780-1FC38060E994}"/>
              </a:ext>
            </a:extLst>
          </p:cNvPr>
          <p:cNvSpPr/>
          <p:nvPr/>
        </p:nvSpPr>
        <p:spPr>
          <a:xfrm>
            <a:off x="3981450" y="35623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298FD068-95CD-989B-9CA2-8BF90AC31CD0}"/>
              </a:ext>
            </a:extLst>
          </p:cNvPr>
          <p:cNvSpPr/>
          <p:nvPr/>
        </p:nvSpPr>
        <p:spPr>
          <a:xfrm>
            <a:off x="3810000" y="33909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2A5D931A-A474-1394-F640-8A99DF77E68A}"/>
              </a:ext>
            </a:extLst>
          </p:cNvPr>
          <p:cNvSpPr/>
          <p:nvPr/>
        </p:nvSpPr>
        <p:spPr>
          <a:xfrm>
            <a:off x="3981450" y="33909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84B94FB1-EECF-1ABB-F422-E43D49DD5CA6}"/>
              </a:ext>
            </a:extLst>
          </p:cNvPr>
          <p:cNvSpPr/>
          <p:nvPr/>
        </p:nvSpPr>
        <p:spPr>
          <a:xfrm>
            <a:off x="3429000" y="2952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AF77D286-562E-CC67-8CBA-1C9F5B767818}"/>
              </a:ext>
            </a:extLst>
          </p:cNvPr>
          <p:cNvSpPr/>
          <p:nvPr/>
        </p:nvSpPr>
        <p:spPr>
          <a:xfrm>
            <a:off x="3600450" y="2952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52A7FFA2-707E-6EA9-E9FF-C2A09FD2AD36}"/>
              </a:ext>
            </a:extLst>
          </p:cNvPr>
          <p:cNvSpPr/>
          <p:nvPr/>
        </p:nvSpPr>
        <p:spPr>
          <a:xfrm>
            <a:off x="3429000" y="2781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4E15DC85-CA54-440A-49B3-9D9AEA83747B}"/>
              </a:ext>
            </a:extLst>
          </p:cNvPr>
          <p:cNvSpPr/>
          <p:nvPr/>
        </p:nvSpPr>
        <p:spPr>
          <a:xfrm>
            <a:off x="3600450" y="2781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724A852E-159F-AD8D-EF44-98FC85B0BCAD}"/>
              </a:ext>
            </a:extLst>
          </p:cNvPr>
          <p:cNvSpPr/>
          <p:nvPr/>
        </p:nvSpPr>
        <p:spPr>
          <a:xfrm>
            <a:off x="3429000" y="2647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356730E7-B842-B26F-C2D0-8F31EF9795A7}"/>
              </a:ext>
            </a:extLst>
          </p:cNvPr>
          <p:cNvSpPr/>
          <p:nvPr/>
        </p:nvSpPr>
        <p:spPr>
          <a:xfrm>
            <a:off x="3600450" y="2647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F6173693-9611-8276-FCB8-13FC8E4E7384}"/>
              </a:ext>
            </a:extLst>
          </p:cNvPr>
          <p:cNvSpPr/>
          <p:nvPr/>
        </p:nvSpPr>
        <p:spPr>
          <a:xfrm>
            <a:off x="3429000" y="2476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810CB93C-0458-4894-6EFF-46A9AFC5F41A}"/>
              </a:ext>
            </a:extLst>
          </p:cNvPr>
          <p:cNvSpPr/>
          <p:nvPr/>
        </p:nvSpPr>
        <p:spPr>
          <a:xfrm>
            <a:off x="3600450" y="2476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7E6EC0E9-E0C3-A3BA-ADDC-848673228E11}"/>
              </a:ext>
            </a:extLst>
          </p:cNvPr>
          <p:cNvSpPr/>
          <p:nvPr/>
        </p:nvSpPr>
        <p:spPr>
          <a:xfrm>
            <a:off x="3429000" y="23431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3200FC7C-0F5B-E859-D7AF-423113142646}"/>
              </a:ext>
            </a:extLst>
          </p:cNvPr>
          <p:cNvSpPr/>
          <p:nvPr/>
        </p:nvSpPr>
        <p:spPr>
          <a:xfrm>
            <a:off x="3600450" y="23431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910D5946-FF28-CAE6-73E0-C844E1F50ECA}"/>
              </a:ext>
            </a:extLst>
          </p:cNvPr>
          <p:cNvSpPr/>
          <p:nvPr/>
        </p:nvSpPr>
        <p:spPr>
          <a:xfrm>
            <a:off x="3429000" y="21717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C21D55DA-EDE4-2938-32A3-8E134D162B7D}"/>
              </a:ext>
            </a:extLst>
          </p:cNvPr>
          <p:cNvSpPr/>
          <p:nvPr/>
        </p:nvSpPr>
        <p:spPr>
          <a:xfrm>
            <a:off x="3600450" y="21717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C55DF24E-BCB2-5299-4EB9-684754315604}"/>
              </a:ext>
            </a:extLst>
          </p:cNvPr>
          <p:cNvGrpSpPr/>
          <p:nvPr/>
        </p:nvGrpSpPr>
        <p:grpSpPr>
          <a:xfrm>
            <a:off x="7239000" y="1219200"/>
            <a:ext cx="1447800" cy="1487467"/>
            <a:chOff x="7239000" y="1219200"/>
            <a:chExt cx="1447800" cy="1487467"/>
          </a:xfrm>
        </p:grpSpPr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2C4F920B-14F9-B5BE-7FB9-F5ECB3386611}"/>
                </a:ext>
              </a:extLst>
            </p:cNvPr>
            <p:cNvGrpSpPr/>
            <p:nvPr/>
          </p:nvGrpSpPr>
          <p:grpSpPr>
            <a:xfrm>
              <a:off x="7239000" y="1219200"/>
              <a:ext cx="1447800" cy="1487467"/>
              <a:chOff x="7239000" y="1219200"/>
              <a:chExt cx="1447800" cy="1487467"/>
            </a:xfrm>
          </p:grpSpPr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06103D6C-3866-D7E5-5032-B0B2337A46F3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397" name="Picture 396">
                  <a:extLst>
                    <a:ext uri="{FF2B5EF4-FFF2-40B4-BE49-F238E27FC236}">
                      <a16:creationId xmlns:a16="http://schemas.microsoft.com/office/drawing/2014/main" id="{E47ABBFB-1008-68A7-594A-6793077704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398" name="Star: 5 Points 397">
                  <a:extLst>
                    <a:ext uri="{FF2B5EF4-FFF2-40B4-BE49-F238E27FC236}">
                      <a16:creationId xmlns:a16="http://schemas.microsoft.com/office/drawing/2014/main" id="{65FCFAC0-046E-31AD-3111-BB1DB969F8D5}"/>
                    </a:ext>
                  </a:extLst>
                </p:cNvPr>
                <p:cNvSpPr/>
                <p:nvPr/>
              </p:nvSpPr>
              <p:spPr>
                <a:xfrm>
                  <a:off x="1219200" y="2322533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Star: 5 Points 398">
                  <a:extLst>
                    <a:ext uri="{FF2B5EF4-FFF2-40B4-BE49-F238E27FC236}">
                      <a16:creationId xmlns:a16="http://schemas.microsoft.com/office/drawing/2014/main" id="{6C2F4F53-90A4-3C23-BB9C-147C11366902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Star: 5 Points 399">
                  <a:extLst>
                    <a:ext uri="{FF2B5EF4-FFF2-40B4-BE49-F238E27FC236}">
                      <a16:creationId xmlns:a16="http://schemas.microsoft.com/office/drawing/2014/main" id="{9F9C590F-7647-06E2-8DBA-E09981C1329B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4" name="Star: 5 Points 393">
                <a:extLst>
                  <a:ext uri="{FF2B5EF4-FFF2-40B4-BE49-F238E27FC236}">
                    <a16:creationId xmlns:a16="http://schemas.microsoft.com/office/drawing/2014/main" id="{CB0D22C4-396D-64B2-C675-5F34FBE51622}"/>
                  </a:ext>
                </a:extLst>
              </p:cNvPr>
              <p:cNvSpPr/>
              <p:nvPr/>
            </p:nvSpPr>
            <p:spPr>
              <a:xfrm>
                <a:off x="8096749" y="2020867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Star: 5 Points 394">
                <a:extLst>
                  <a:ext uri="{FF2B5EF4-FFF2-40B4-BE49-F238E27FC236}">
                    <a16:creationId xmlns:a16="http://schemas.microsoft.com/office/drawing/2014/main" id="{F8960CFF-D99B-983C-8236-4DC36CD3E97A}"/>
                  </a:ext>
                </a:extLst>
              </p:cNvPr>
              <p:cNvSpPr/>
              <p:nvPr/>
            </p:nvSpPr>
            <p:spPr>
              <a:xfrm>
                <a:off x="7772400" y="2253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Star: 5 Points 395">
                <a:extLst>
                  <a:ext uri="{FF2B5EF4-FFF2-40B4-BE49-F238E27FC236}">
                    <a16:creationId xmlns:a16="http://schemas.microsoft.com/office/drawing/2014/main" id="{E9CF91F2-1096-6849-6721-B93B005B1282}"/>
                  </a:ext>
                </a:extLst>
              </p:cNvPr>
              <p:cNvSpPr/>
              <p:nvPr/>
            </p:nvSpPr>
            <p:spPr>
              <a:xfrm>
                <a:off x="7944349" y="1643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0" name="Star: 5 Points 389">
              <a:extLst>
                <a:ext uri="{FF2B5EF4-FFF2-40B4-BE49-F238E27FC236}">
                  <a16:creationId xmlns:a16="http://schemas.microsoft.com/office/drawing/2014/main" id="{5EE00FAE-15AC-B081-A319-4F611273F0B3}"/>
                </a:ext>
              </a:extLst>
            </p:cNvPr>
            <p:cNvSpPr/>
            <p:nvPr/>
          </p:nvSpPr>
          <p:spPr>
            <a:xfrm>
              <a:off x="7696200" y="20249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Star: 5 Points 390">
              <a:extLst>
                <a:ext uri="{FF2B5EF4-FFF2-40B4-BE49-F238E27FC236}">
                  <a16:creationId xmlns:a16="http://schemas.microsoft.com/office/drawing/2014/main" id="{FF14C454-072F-94B0-DFFF-10C3F422D654}"/>
                </a:ext>
              </a:extLst>
            </p:cNvPr>
            <p:cNvSpPr/>
            <p:nvPr/>
          </p:nvSpPr>
          <p:spPr>
            <a:xfrm>
              <a:off x="7868149" y="18725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Star: 5 Points 391">
              <a:extLst>
                <a:ext uri="{FF2B5EF4-FFF2-40B4-BE49-F238E27FC236}">
                  <a16:creationId xmlns:a16="http://schemas.microsoft.com/office/drawing/2014/main" id="{F492B257-9E1E-D859-7330-3F1E0F3303B7}"/>
                </a:ext>
              </a:extLst>
            </p:cNvPr>
            <p:cNvSpPr/>
            <p:nvPr/>
          </p:nvSpPr>
          <p:spPr>
            <a:xfrm>
              <a:off x="8153400" y="15677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9" name="TextBox 378">
            <a:extLst>
              <a:ext uri="{FF2B5EF4-FFF2-40B4-BE49-F238E27FC236}">
                <a16:creationId xmlns:a16="http://schemas.microsoft.com/office/drawing/2014/main" id="{BC4D0CC2-6E63-AF77-43DC-BC65634D2E55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even brighter signal!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392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14:cNvPr>
              <p14:cNvContentPartPr/>
              <p14:nvPr/>
            </p14:nvContentPartPr>
            <p14:xfrm>
              <a:off x="567639" y="1676400"/>
              <a:ext cx="8177040" cy="36552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639" y="1667400"/>
                <a:ext cx="8194681" cy="3672922"/>
              </a:xfrm>
              <a:prstGeom prst="rect">
                <a:avLst/>
              </a:prstGeom>
            </p:spPr>
          </p:pic>
        </mc:Fallback>
      </mc:AlternateContent>
      <p:grpSp>
        <p:nvGrpSpPr>
          <p:cNvPr id="316" name="Group 315">
            <a:extLst>
              <a:ext uri="{FF2B5EF4-FFF2-40B4-BE49-F238E27FC236}">
                <a16:creationId xmlns:a16="http://schemas.microsoft.com/office/drawing/2014/main" id="{53738E55-B3E4-5A52-72CF-A3780E6A474F}"/>
              </a:ext>
            </a:extLst>
          </p:cNvPr>
          <p:cNvGrpSpPr/>
          <p:nvPr/>
        </p:nvGrpSpPr>
        <p:grpSpPr>
          <a:xfrm>
            <a:off x="-76199" y="956846"/>
            <a:ext cx="8891587" cy="4758154"/>
            <a:chOff x="-76199" y="956846"/>
            <a:chExt cx="8891587" cy="47581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22EA12-3DDF-E29A-254B-F3338FE8488F}"/>
                </a:ext>
              </a:extLst>
            </p:cNvPr>
            <p:cNvGrpSpPr/>
            <p:nvPr/>
          </p:nvGrpSpPr>
          <p:grpSpPr>
            <a:xfrm>
              <a:off x="-76199" y="956846"/>
              <a:ext cx="8891587" cy="4758154"/>
              <a:chOff x="-273050" y="285195"/>
              <a:chExt cx="11855450" cy="634420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95A771D-502C-4DAC-7F5F-C67F6D1C4B86}"/>
                  </a:ext>
                </a:extLst>
              </p:cNvPr>
              <p:cNvGrpSpPr/>
              <p:nvPr/>
            </p:nvGrpSpPr>
            <p:grpSpPr>
              <a:xfrm>
                <a:off x="609600" y="457200"/>
                <a:ext cx="10972800" cy="6172200"/>
                <a:chOff x="609600" y="0"/>
                <a:chExt cx="10972800" cy="617220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95ACD5A-32EE-BA85-797E-AC143F490FF2}"/>
                    </a:ext>
                  </a:extLst>
                </p:cNvPr>
                <p:cNvGrpSpPr/>
                <p:nvPr/>
              </p:nvGrpSpPr>
              <p:grpSpPr>
                <a:xfrm>
                  <a:off x="609600" y="0"/>
                  <a:ext cx="10972800" cy="5715000"/>
                  <a:chOff x="1101090" y="762000"/>
                  <a:chExt cx="10134600" cy="5391150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98984827-0C9F-83C4-4DBE-498B2D08803A}"/>
                      </a:ext>
                    </a:extLst>
                  </p:cNvPr>
                  <p:cNvCxnSpPr/>
                  <p:nvPr/>
                </p:nvCxnSpPr>
                <p:spPr>
                  <a:xfrm>
                    <a:off x="1108710" y="613791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29900069-30A0-37AF-2928-10B66AB3586B}"/>
                      </a:ext>
                    </a:extLst>
                  </p:cNvPr>
                  <p:cNvCxnSpPr/>
                  <p:nvPr/>
                </p:nvCxnSpPr>
                <p:spPr>
                  <a:xfrm>
                    <a:off x="1101090" y="76962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0C3BBE5F-07C6-85DA-FB58-3C5E2F8BD2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12830" y="78867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6A5D1340-5293-DCD9-0093-EA317B29E0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1090" y="76200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E9EEE03-13F5-0D51-51A5-ACE397ABF39F}"/>
                    </a:ext>
                  </a:extLst>
                </p:cNvPr>
                <p:cNvSpPr/>
                <p:nvPr/>
              </p:nvSpPr>
              <p:spPr>
                <a:xfrm>
                  <a:off x="60960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9E1A23D-8013-F765-D2A5-17E53A6B255E}"/>
                    </a:ext>
                  </a:extLst>
                </p:cNvPr>
                <p:cNvSpPr/>
                <p:nvPr/>
              </p:nvSpPr>
              <p:spPr>
                <a:xfrm>
                  <a:off x="336042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CF81CEF-4CFB-F9BD-A24B-A9432C62EE30}"/>
                    </a:ext>
                  </a:extLst>
                </p:cNvPr>
                <p:cNvSpPr/>
                <p:nvPr/>
              </p:nvSpPr>
              <p:spPr>
                <a:xfrm>
                  <a:off x="6096000" y="5715000"/>
                  <a:ext cx="2438400" cy="457200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8907D55-CC5E-AC43-1652-F63643BFE7BA}"/>
                    </a:ext>
                  </a:extLst>
                </p:cNvPr>
                <p:cNvSpPr/>
                <p:nvPr/>
              </p:nvSpPr>
              <p:spPr>
                <a:xfrm>
                  <a:off x="10134600" y="5715000"/>
                  <a:ext cx="1447800" cy="4572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CE2AB13-2228-2370-A6F5-72E000498BB5}"/>
                    </a:ext>
                  </a:extLst>
                </p:cNvPr>
                <p:cNvSpPr/>
                <p:nvPr/>
              </p:nvSpPr>
              <p:spPr>
                <a:xfrm>
                  <a:off x="8534400" y="5715000"/>
                  <a:ext cx="1600200" cy="4572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5A741B8-E344-4A10-8705-DC1DAD349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858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234479-A933-E85D-DA6C-AAC662A04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344424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331B31B-03D5-BE68-0B3B-E440B56FD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1722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4DD9E7-D1DE-9593-5BBC-33B34BFCBE94}"/>
                  </a:ext>
                </a:extLst>
              </p:cNvPr>
              <p:cNvSpPr txBox="1"/>
              <p:nvPr/>
            </p:nvSpPr>
            <p:spPr>
              <a:xfrm>
                <a:off x="-273050" y="285195"/>
                <a:ext cx="1016000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10000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C2DD8C-7DE8-288F-9570-B6531EDFA4B6}"/>
                  </a:ext>
                </a:extLst>
              </p:cNvPr>
              <p:cNvSpPr txBox="1"/>
              <p:nvPr/>
            </p:nvSpPr>
            <p:spPr>
              <a:xfrm>
                <a:off x="152400" y="5943600"/>
                <a:ext cx="68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0D801E8D-725E-97C1-000F-E1280375AD89}"/>
                </a:ext>
              </a:extLst>
            </p:cNvPr>
            <p:cNvGrpSpPr/>
            <p:nvPr/>
          </p:nvGrpSpPr>
          <p:grpSpPr>
            <a:xfrm>
              <a:off x="2667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8BE8AC97-31E0-7CC2-0C52-1155DD7FD7CA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45343EBC-84F4-284D-834A-E146D996E2DE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B1B3096A-CB84-03B9-14FD-993BBA59D6F1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BC7B828F-A71C-2924-D572-4F53DD5CDD9B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BCF34D0-AC68-E892-EA6C-310B4962C123}"/>
                </a:ext>
              </a:extLst>
            </p:cNvPr>
            <p:cNvGrpSpPr/>
            <p:nvPr/>
          </p:nvGrpSpPr>
          <p:grpSpPr>
            <a:xfrm>
              <a:off x="3048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38A18CCA-1171-72E1-BF80-00205AAFFE9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C0FF6CC9-C339-F3F8-512E-8DD23C61AA71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4FB03086-E5B8-D743-6A5E-C562A0B6C7C9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B0F97FA-EEA1-AE49-A9B7-3EF6B441FC36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DD5BB36-F553-18DB-276B-EA4FB7A94B96}"/>
                </a:ext>
              </a:extLst>
            </p:cNvPr>
            <p:cNvGrpSpPr/>
            <p:nvPr/>
          </p:nvGrpSpPr>
          <p:grpSpPr>
            <a:xfrm>
              <a:off x="3429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587FA252-937E-7092-552E-77890C0FE0F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9D2C851E-F3EA-5B9F-A809-21125520D078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608E2A4-7047-E9DB-1D9F-49770C181B3F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C64178A-4975-8C44-9114-1BDF817ECDAB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98255850-B595-94E4-1E0C-43F7854D497E}"/>
                </a:ext>
              </a:extLst>
            </p:cNvPr>
            <p:cNvGrpSpPr/>
            <p:nvPr/>
          </p:nvGrpSpPr>
          <p:grpSpPr>
            <a:xfrm>
              <a:off x="3810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DA761000-5BBE-2D4B-0F84-AD2451220E7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09FAD22-BCB0-049C-24AB-12261662EFF8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D4FEC583-4C01-3194-6AB6-549782054FA0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7C6BAC15-6548-7BBB-0A6D-F897C22B193B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C9429B7-511E-D84C-F4B8-90107AC464D3}"/>
                </a:ext>
              </a:extLst>
            </p:cNvPr>
            <p:cNvGrpSpPr/>
            <p:nvPr/>
          </p:nvGrpSpPr>
          <p:grpSpPr>
            <a:xfrm>
              <a:off x="41910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E088B558-7A4B-A9FE-E0AB-756B83482B85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2628B8A-771F-FCA9-F62C-29F1F9A677AF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090DB565-983C-8645-43B5-D336800DB87E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932D669D-0716-B362-1EC6-F2FF9FA60D08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21DF38F6-239C-B0F2-9C00-D95B6F979397}"/>
                </a:ext>
              </a:extLst>
            </p:cNvPr>
            <p:cNvGrpSpPr/>
            <p:nvPr/>
          </p:nvGrpSpPr>
          <p:grpSpPr>
            <a:xfrm>
              <a:off x="4724400" y="49911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9B763B6A-B9E8-14C8-309A-A9C1865080B7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3B08E3DB-C7DB-EB6C-7F5B-F34423FCA80C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A8D77CD6-FC05-B928-431E-7DF8C2C72C70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0BE2898-2F48-A6E6-1145-8529611303D4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572DDD-2D6C-25A3-58FF-26968959C755}"/>
                </a:ext>
              </a:extLst>
            </p:cNvPr>
            <p:cNvGrpSpPr/>
            <p:nvPr/>
          </p:nvGrpSpPr>
          <p:grpSpPr>
            <a:xfrm>
              <a:off x="5105400" y="49911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D1A885C5-1F94-24C9-43B6-973BADFE0229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E0D6EEE2-CD75-EB02-0EE4-A1DD393DEA82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05A67049-29EB-F7EC-66A5-9835669F3B53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9C75456C-B1AF-ECDA-33BA-9A1342561B1F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A1CDF722-42C8-DCE0-8C8C-F1912BFAD865}"/>
                </a:ext>
              </a:extLst>
            </p:cNvPr>
            <p:cNvGrpSpPr/>
            <p:nvPr/>
          </p:nvGrpSpPr>
          <p:grpSpPr>
            <a:xfrm>
              <a:off x="5486400" y="49911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1CE44D74-C02B-29F3-1C80-710555E4FE3E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C58692B1-7E19-252A-217D-826F5954D403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D3D279BA-5A7E-5F14-76D6-C30BAD050D97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F5A313D-2616-E2C3-1760-2E20C650DA35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D0CCC086-93AE-236E-52AB-083B749B2967}"/>
                </a:ext>
              </a:extLst>
            </p:cNvPr>
            <p:cNvGrpSpPr/>
            <p:nvPr/>
          </p:nvGrpSpPr>
          <p:grpSpPr>
            <a:xfrm>
              <a:off x="5105400" y="4648200"/>
              <a:ext cx="342900" cy="342900"/>
              <a:chOff x="8129588" y="4686300"/>
              <a:chExt cx="342900" cy="3429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7143150-AC84-F18A-70D8-95A19B3C7C3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2438607-8EBF-D0BA-0EED-6A3D50837EB5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377828E-4EA2-3ECF-42C9-F995833FAE39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0243C6FC-41CD-C9DE-ADCF-3EE1E1FB2905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BAD1073A-FAC3-14DB-9EBB-00564A520CCB}"/>
                </a:ext>
              </a:extLst>
            </p:cNvPr>
            <p:cNvGrpSpPr/>
            <p:nvPr/>
          </p:nvGrpSpPr>
          <p:grpSpPr>
            <a:xfrm>
              <a:off x="30480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B13E924F-368B-0C16-2433-D47BD8E6DCAC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3A769A6C-15FF-DFA6-3F25-8F99A1D9041D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1D8698EF-AA6C-6DF9-923D-AA5EA126A2A6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A2B7640E-7C10-BD7F-0EB5-DF7D3EAD1577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2C5762C7-70D2-B053-6F4F-767DDBF7C50A}"/>
                </a:ext>
              </a:extLst>
            </p:cNvPr>
            <p:cNvGrpSpPr/>
            <p:nvPr/>
          </p:nvGrpSpPr>
          <p:grpSpPr>
            <a:xfrm>
              <a:off x="34290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A1AB96E8-ABFC-3D32-3AAA-C897B7CD58A5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5641A57F-5F37-C8EA-8086-6810D81FE0D8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345B433-342C-C253-B763-C365A98F81FA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D26DD933-414F-47C0-30A5-D52C1A7354A0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947D6F3F-19BD-1149-CC84-CDB03BF633C1}"/>
                </a:ext>
              </a:extLst>
            </p:cNvPr>
            <p:cNvGrpSpPr/>
            <p:nvPr/>
          </p:nvGrpSpPr>
          <p:grpSpPr>
            <a:xfrm>
              <a:off x="38100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E572AEB8-73E8-5F01-14AB-BFDC1FCAD28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DB0E94CF-8C97-6839-2681-950593AE4E07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DFFE40B6-EA63-2393-887B-8748FE28668A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31AEDA09-E951-6E88-CA96-6D4B2B404457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7FAD7138-1F14-CEDE-E256-83DF97BE7504}"/>
                </a:ext>
              </a:extLst>
            </p:cNvPr>
            <p:cNvGrpSpPr/>
            <p:nvPr/>
          </p:nvGrpSpPr>
          <p:grpSpPr>
            <a:xfrm>
              <a:off x="3429000" y="43434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03847948-C81F-8AED-C03B-A4DCB4A97E1F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DF0F85FF-F0AC-4017-AB12-D0E8D9B914E1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CFCED9D9-E87D-12F7-CD80-49D53DFC0DE2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A9703704-7834-7E79-DE30-77DF75CCF086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A27D7332-ADA3-75C1-ECEA-0DFF6B040C17}"/>
                </a:ext>
              </a:extLst>
            </p:cNvPr>
            <p:cNvGrpSpPr/>
            <p:nvPr/>
          </p:nvGrpSpPr>
          <p:grpSpPr>
            <a:xfrm>
              <a:off x="3429000" y="4000500"/>
              <a:ext cx="342900" cy="342900"/>
              <a:chOff x="8129588" y="4686300"/>
              <a:chExt cx="342900" cy="3429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40F9121D-B7C8-8D33-BEC0-B4E1AC58A61D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09E13488-45FC-6AEF-D000-A66D6DF08541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2A0CBEE1-6364-76C2-CBA4-279FFEDF396B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10C67E5A-B07C-C33A-B8B5-F112428787DE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5FF986BB-C285-7FEB-C256-B396B1EF387E}"/>
                </a:ext>
              </a:extLst>
            </p:cNvPr>
            <p:cNvGrpSpPr/>
            <p:nvPr/>
          </p:nvGrpSpPr>
          <p:grpSpPr>
            <a:xfrm>
              <a:off x="6477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DB1739B-BD58-858D-BA55-E4E87F923DEA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63988E5D-520F-2BA0-FC54-F12552922402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D40CF9F2-F67B-C2FB-3EBA-4AAF7BD821A9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601A94DA-2776-BB9D-FCC3-8C6688F59851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191F09F2-4F86-9AAA-BC42-F002FB74855E}"/>
                </a:ext>
              </a:extLst>
            </p:cNvPr>
            <p:cNvGrpSpPr/>
            <p:nvPr/>
          </p:nvGrpSpPr>
          <p:grpSpPr>
            <a:xfrm>
              <a:off x="10287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259DD19E-CDD5-FEEF-7CEA-0ECB2CD04867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F29D5EE4-3987-0427-CEA9-541C0B4C20AE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526EBACF-4E98-ECF1-4E07-A728B245ADA7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38102811-93C1-6647-5F76-FCF676F6828C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3E50FE18-1ACF-33A2-836D-D4045C0330CB}"/>
                </a:ext>
              </a:extLst>
            </p:cNvPr>
            <p:cNvGrpSpPr/>
            <p:nvPr/>
          </p:nvGrpSpPr>
          <p:grpSpPr>
            <a:xfrm>
              <a:off x="1409700" y="49911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908E819A-8DD1-B99E-D1D1-D25AFB4BE9B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B5B92335-F1BE-C758-7082-81921113DD4C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41D57E7F-C819-4C6C-0ABF-7ABDC297583A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2DC9AC24-390E-75BA-3EE9-19D39626F89A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3363F78E-1658-8D99-F149-5287673E1B3A}"/>
                </a:ext>
              </a:extLst>
            </p:cNvPr>
            <p:cNvGrpSpPr/>
            <p:nvPr/>
          </p:nvGrpSpPr>
          <p:grpSpPr>
            <a:xfrm>
              <a:off x="1028700" y="4648200"/>
              <a:ext cx="342900" cy="342900"/>
              <a:chOff x="8129588" y="4686300"/>
              <a:chExt cx="342900" cy="3429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6EF804AD-0D6E-9503-E7E7-5A9E8D489682}"/>
                  </a:ext>
                </a:extLst>
              </p:cNvPr>
              <p:cNvSpPr/>
              <p:nvPr/>
            </p:nvSpPr>
            <p:spPr>
              <a:xfrm>
                <a:off x="812958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33133AF3-E48E-157D-95C7-45E7BCDE6E82}"/>
                  </a:ext>
                </a:extLst>
              </p:cNvPr>
              <p:cNvSpPr/>
              <p:nvPr/>
            </p:nvSpPr>
            <p:spPr>
              <a:xfrm>
                <a:off x="8301038" y="485775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AE12CB0C-1F96-2CE6-E62B-CB183A160F33}"/>
                  </a:ext>
                </a:extLst>
              </p:cNvPr>
              <p:cNvSpPr/>
              <p:nvPr/>
            </p:nvSpPr>
            <p:spPr>
              <a:xfrm>
                <a:off x="812958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34E96417-E211-1D65-0687-A4B4CD7792ED}"/>
                  </a:ext>
                </a:extLst>
              </p:cNvPr>
              <p:cNvSpPr/>
              <p:nvPr/>
            </p:nvSpPr>
            <p:spPr>
              <a:xfrm>
                <a:off x="8301038" y="4686300"/>
                <a:ext cx="171450" cy="17145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6EB768EC-9111-55EE-64C3-76025F61F317}"/>
                </a:ext>
              </a:extLst>
            </p:cNvPr>
            <p:cNvSpPr txBox="1"/>
            <p:nvPr/>
          </p:nvSpPr>
          <p:spPr>
            <a:xfrm>
              <a:off x="0" y="3048000"/>
              <a:ext cx="766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5000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C3DD28F-AF1F-DFF9-9A60-6C7D74B6CA1C}"/>
              </a:ext>
            </a:extLst>
          </p:cNvPr>
          <p:cNvSpPr/>
          <p:nvPr/>
        </p:nvSpPr>
        <p:spPr>
          <a:xfrm>
            <a:off x="1028700" y="44958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72665-CCAC-DE6E-3B7A-CF246CE0FAD5}"/>
              </a:ext>
            </a:extLst>
          </p:cNvPr>
          <p:cNvSpPr/>
          <p:nvPr/>
        </p:nvSpPr>
        <p:spPr>
          <a:xfrm>
            <a:off x="1200150" y="44958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07C5C8-71C6-BB13-C3A1-65470D16B35A}"/>
              </a:ext>
            </a:extLst>
          </p:cNvPr>
          <p:cNvSpPr/>
          <p:nvPr/>
        </p:nvSpPr>
        <p:spPr>
          <a:xfrm>
            <a:off x="1028700" y="43243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493553-7ED3-A4BD-82D0-9F68B774F8D9}"/>
              </a:ext>
            </a:extLst>
          </p:cNvPr>
          <p:cNvSpPr/>
          <p:nvPr/>
        </p:nvSpPr>
        <p:spPr>
          <a:xfrm>
            <a:off x="1200150" y="43243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87A5B1-3F2A-2359-21E8-5D169D29FDEC}"/>
              </a:ext>
            </a:extLst>
          </p:cNvPr>
          <p:cNvSpPr/>
          <p:nvPr/>
        </p:nvSpPr>
        <p:spPr>
          <a:xfrm>
            <a:off x="1028700" y="41338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4519B2-B3D9-00B2-C285-5F64913CDAEF}"/>
              </a:ext>
            </a:extLst>
          </p:cNvPr>
          <p:cNvSpPr/>
          <p:nvPr/>
        </p:nvSpPr>
        <p:spPr>
          <a:xfrm>
            <a:off x="1200150" y="41338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9BAE79-2D7F-C132-F325-9EFBEEB7AF1C}"/>
              </a:ext>
            </a:extLst>
          </p:cNvPr>
          <p:cNvSpPr/>
          <p:nvPr/>
        </p:nvSpPr>
        <p:spPr>
          <a:xfrm>
            <a:off x="1028700" y="39624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2DE7F3-7ECB-7F4C-3026-90F327842555}"/>
              </a:ext>
            </a:extLst>
          </p:cNvPr>
          <p:cNvSpPr/>
          <p:nvPr/>
        </p:nvSpPr>
        <p:spPr>
          <a:xfrm>
            <a:off x="1200150" y="39624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A1BDBB-43E9-0823-D450-259F31C3434D}"/>
              </a:ext>
            </a:extLst>
          </p:cNvPr>
          <p:cNvSpPr/>
          <p:nvPr/>
        </p:nvSpPr>
        <p:spPr>
          <a:xfrm>
            <a:off x="1409700" y="48196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9CBE612-4E95-33EB-4DD7-D70FC2CEAD8B}"/>
              </a:ext>
            </a:extLst>
          </p:cNvPr>
          <p:cNvSpPr/>
          <p:nvPr/>
        </p:nvSpPr>
        <p:spPr>
          <a:xfrm>
            <a:off x="1581150" y="48196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0FD1B4-6917-71CF-B8AD-D2CAEE03FF7C}"/>
              </a:ext>
            </a:extLst>
          </p:cNvPr>
          <p:cNvSpPr/>
          <p:nvPr/>
        </p:nvSpPr>
        <p:spPr>
          <a:xfrm>
            <a:off x="1409700" y="46482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BDB935-F668-8366-6465-A6BCA6A57D52}"/>
              </a:ext>
            </a:extLst>
          </p:cNvPr>
          <p:cNvSpPr/>
          <p:nvPr/>
        </p:nvSpPr>
        <p:spPr>
          <a:xfrm>
            <a:off x="1581150" y="46482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9F407C-D54A-7FF2-CD71-A130496AEB2A}"/>
              </a:ext>
            </a:extLst>
          </p:cNvPr>
          <p:cNvSpPr/>
          <p:nvPr/>
        </p:nvSpPr>
        <p:spPr>
          <a:xfrm>
            <a:off x="647700" y="48577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AC9228-948A-0944-D3EC-E5985A8112E2}"/>
              </a:ext>
            </a:extLst>
          </p:cNvPr>
          <p:cNvSpPr/>
          <p:nvPr/>
        </p:nvSpPr>
        <p:spPr>
          <a:xfrm>
            <a:off x="819150" y="48577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F13A780-0A9D-68E4-C2A8-4FD8011FFAFE}"/>
              </a:ext>
            </a:extLst>
          </p:cNvPr>
          <p:cNvSpPr/>
          <p:nvPr/>
        </p:nvSpPr>
        <p:spPr>
          <a:xfrm>
            <a:off x="647700" y="46863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51693B7-6F9D-3CB2-322C-1B1E320DFB3E}"/>
              </a:ext>
            </a:extLst>
          </p:cNvPr>
          <p:cNvSpPr/>
          <p:nvPr/>
        </p:nvSpPr>
        <p:spPr>
          <a:xfrm>
            <a:off x="819150" y="46863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10226C1-21E5-A5A4-B0A9-31E615897089}"/>
              </a:ext>
            </a:extLst>
          </p:cNvPr>
          <p:cNvSpPr/>
          <p:nvPr/>
        </p:nvSpPr>
        <p:spPr>
          <a:xfrm>
            <a:off x="2667000" y="48196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0F5FFB4-273E-2816-3A3F-F0A8E1C438EF}"/>
              </a:ext>
            </a:extLst>
          </p:cNvPr>
          <p:cNvSpPr/>
          <p:nvPr/>
        </p:nvSpPr>
        <p:spPr>
          <a:xfrm>
            <a:off x="2838450" y="48196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594CFA-2C1C-659F-F656-E1C42971DF36}"/>
              </a:ext>
            </a:extLst>
          </p:cNvPr>
          <p:cNvSpPr/>
          <p:nvPr/>
        </p:nvSpPr>
        <p:spPr>
          <a:xfrm>
            <a:off x="2667000" y="46482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D49525-C749-8878-874E-1E9471FB2786}"/>
              </a:ext>
            </a:extLst>
          </p:cNvPr>
          <p:cNvSpPr/>
          <p:nvPr/>
        </p:nvSpPr>
        <p:spPr>
          <a:xfrm>
            <a:off x="2838450" y="46482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4408ACD-AC45-6A6D-FA86-97BF3979C897}"/>
              </a:ext>
            </a:extLst>
          </p:cNvPr>
          <p:cNvSpPr/>
          <p:nvPr/>
        </p:nvSpPr>
        <p:spPr>
          <a:xfrm>
            <a:off x="304800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6B2AFD8-3F30-4BFB-B984-C54B3A6CA2C4}"/>
              </a:ext>
            </a:extLst>
          </p:cNvPr>
          <p:cNvSpPr/>
          <p:nvPr/>
        </p:nvSpPr>
        <p:spPr>
          <a:xfrm>
            <a:off x="321945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F3F777-39C8-B460-1390-A972837FA62E}"/>
              </a:ext>
            </a:extLst>
          </p:cNvPr>
          <p:cNvSpPr/>
          <p:nvPr/>
        </p:nvSpPr>
        <p:spPr>
          <a:xfrm>
            <a:off x="304800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BEE149C-6ECD-06E7-694F-204E58EED0E9}"/>
              </a:ext>
            </a:extLst>
          </p:cNvPr>
          <p:cNvSpPr/>
          <p:nvPr/>
        </p:nvSpPr>
        <p:spPr>
          <a:xfrm>
            <a:off x="321945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3206400-0E76-52B6-ACB4-8D161B026944}"/>
              </a:ext>
            </a:extLst>
          </p:cNvPr>
          <p:cNvSpPr/>
          <p:nvPr/>
        </p:nvSpPr>
        <p:spPr>
          <a:xfrm>
            <a:off x="3048000" y="4171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7725D01-614A-CE20-950D-1193BBD9AABB}"/>
              </a:ext>
            </a:extLst>
          </p:cNvPr>
          <p:cNvSpPr/>
          <p:nvPr/>
        </p:nvSpPr>
        <p:spPr>
          <a:xfrm>
            <a:off x="3219450" y="4171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4A5001-2368-E7D6-B848-ED36E918DF33}"/>
              </a:ext>
            </a:extLst>
          </p:cNvPr>
          <p:cNvSpPr/>
          <p:nvPr/>
        </p:nvSpPr>
        <p:spPr>
          <a:xfrm>
            <a:off x="3048000" y="4000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16989A2-9475-4F3C-B25F-73B0647B7975}"/>
              </a:ext>
            </a:extLst>
          </p:cNvPr>
          <p:cNvSpPr/>
          <p:nvPr/>
        </p:nvSpPr>
        <p:spPr>
          <a:xfrm>
            <a:off x="3219450" y="4000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78FFF4-3F3E-1A37-59CA-60F3DB6AE52F}"/>
              </a:ext>
            </a:extLst>
          </p:cNvPr>
          <p:cNvSpPr/>
          <p:nvPr/>
        </p:nvSpPr>
        <p:spPr>
          <a:xfrm>
            <a:off x="3429000" y="38671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424E61B-0A5F-A528-09F0-63957916739D}"/>
              </a:ext>
            </a:extLst>
          </p:cNvPr>
          <p:cNvSpPr/>
          <p:nvPr/>
        </p:nvSpPr>
        <p:spPr>
          <a:xfrm>
            <a:off x="3600450" y="38671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A1EE39-333F-82CD-DE9E-7A6E722721AC}"/>
              </a:ext>
            </a:extLst>
          </p:cNvPr>
          <p:cNvSpPr/>
          <p:nvPr/>
        </p:nvSpPr>
        <p:spPr>
          <a:xfrm>
            <a:off x="3429000" y="36957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9D64788-6F88-710B-A17D-126517D9519B}"/>
              </a:ext>
            </a:extLst>
          </p:cNvPr>
          <p:cNvSpPr/>
          <p:nvPr/>
        </p:nvSpPr>
        <p:spPr>
          <a:xfrm>
            <a:off x="3600450" y="36957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091DF84-30EF-E244-E9CE-3CDC1DD311C1}"/>
              </a:ext>
            </a:extLst>
          </p:cNvPr>
          <p:cNvSpPr/>
          <p:nvPr/>
        </p:nvSpPr>
        <p:spPr>
          <a:xfrm>
            <a:off x="3429000" y="35623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9E9B271-65FE-7541-E571-5FA9D7F492A9}"/>
              </a:ext>
            </a:extLst>
          </p:cNvPr>
          <p:cNvSpPr/>
          <p:nvPr/>
        </p:nvSpPr>
        <p:spPr>
          <a:xfrm>
            <a:off x="3600450" y="35623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09B59B-5AD6-C214-BF62-37426106E389}"/>
              </a:ext>
            </a:extLst>
          </p:cNvPr>
          <p:cNvSpPr/>
          <p:nvPr/>
        </p:nvSpPr>
        <p:spPr>
          <a:xfrm>
            <a:off x="3429000" y="33909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56A1765-9F1D-5DFD-A8F8-2E57202A1A8E}"/>
              </a:ext>
            </a:extLst>
          </p:cNvPr>
          <p:cNvSpPr/>
          <p:nvPr/>
        </p:nvSpPr>
        <p:spPr>
          <a:xfrm>
            <a:off x="3600450" y="33909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FD1E89D-BFBA-5743-EEDF-D546AC9B280A}"/>
              </a:ext>
            </a:extLst>
          </p:cNvPr>
          <p:cNvSpPr/>
          <p:nvPr/>
        </p:nvSpPr>
        <p:spPr>
          <a:xfrm>
            <a:off x="3429000" y="32575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6A67911-DA25-12B9-681F-FD7D59971390}"/>
              </a:ext>
            </a:extLst>
          </p:cNvPr>
          <p:cNvSpPr/>
          <p:nvPr/>
        </p:nvSpPr>
        <p:spPr>
          <a:xfrm>
            <a:off x="3600450" y="32575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9AF1240-149B-C365-1C58-5C1E8B4EB696}"/>
              </a:ext>
            </a:extLst>
          </p:cNvPr>
          <p:cNvSpPr/>
          <p:nvPr/>
        </p:nvSpPr>
        <p:spPr>
          <a:xfrm>
            <a:off x="3429000" y="30861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2CE1B20D-67A6-6E48-7523-3CE022DE0CDB}"/>
              </a:ext>
            </a:extLst>
          </p:cNvPr>
          <p:cNvSpPr/>
          <p:nvPr/>
        </p:nvSpPr>
        <p:spPr>
          <a:xfrm>
            <a:off x="3600450" y="30861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FA8E5DA-DCD5-C82E-CD14-FD90A327BF52}"/>
              </a:ext>
            </a:extLst>
          </p:cNvPr>
          <p:cNvSpPr/>
          <p:nvPr/>
        </p:nvSpPr>
        <p:spPr>
          <a:xfrm>
            <a:off x="381000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A0496350-3820-F713-6C62-277C1B4AB213}"/>
              </a:ext>
            </a:extLst>
          </p:cNvPr>
          <p:cNvSpPr/>
          <p:nvPr/>
        </p:nvSpPr>
        <p:spPr>
          <a:xfrm>
            <a:off x="398145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6D82256-286C-D025-A871-91A3A3309F7F}"/>
              </a:ext>
            </a:extLst>
          </p:cNvPr>
          <p:cNvSpPr/>
          <p:nvPr/>
        </p:nvSpPr>
        <p:spPr>
          <a:xfrm>
            <a:off x="381000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5B7F5112-406E-B4DA-E501-2BAEA395C66E}"/>
              </a:ext>
            </a:extLst>
          </p:cNvPr>
          <p:cNvSpPr/>
          <p:nvPr/>
        </p:nvSpPr>
        <p:spPr>
          <a:xfrm>
            <a:off x="398145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0F74DAF-2C22-65EE-F947-D4D5452DADE5}"/>
              </a:ext>
            </a:extLst>
          </p:cNvPr>
          <p:cNvSpPr/>
          <p:nvPr/>
        </p:nvSpPr>
        <p:spPr>
          <a:xfrm>
            <a:off x="3810000" y="41338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A9350CF-E580-2409-D641-281118D13735}"/>
              </a:ext>
            </a:extLst>
          </p:cNvPr>
          <p:cNvSpPr/>
          <p:nvPr/>
        </p:nvSpPr>
        <p:spPr>
          <a:xfrm>
            <a:off x="3981450" y="41338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071DAEE-AF39-5476-BB1C-8E30D7DDA9E9}"/>
              </a:ext>
            </a:extLst>
          </p:cNvPr>
          <p:cNvSpPr/>
          <p:nvPr/>
        </p:nvSpPr>
        <p:spPr>
          <a:xfrm>
            <a:off x="3810000" y="39624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4B2EC477-3426-AA89-017E-FA05ABF6382B}"/>
              </a:ext>
            </a:extLst>
          </p:cNvPr>
          <p:cNvSpPr/>
          <p:nvPr/>
        </p:nvSpPr>
        <p:spPr>
          <a:xfrm>
            <a:off x="3981450" y="39624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A6275BDE-F650-6FAA-DE2D-EA8A098F81DF}"/>
              </a:ext>
            </a:extLst>
          </p:cNvPr>
          <p:cNvSpPr/>
          <p:nvPr/>
        </p:nvSpPr>
        <p:spPr>
          <a:xfrm>
            <a:off x="4191000" y="4857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0505706-2971-E2AB-B169-FCD7410E3D9A}"/>
              </a:ext>
            </a:extLst>
          </p:cNvPr>
          <p:cNvSpPr/>
          <p:nvPr/>
        </p:nvSpPr>
        <p:spPr>
          <a:xfrm>
            <a:off x="4362450" y="4857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92787DD-052D-EC82-2597-CAA57BB94BFD}"/>
              </a:ext>
            </a:extLst>
          </p:cNvPr>
          <p:cNvSpPr/>
          <p:nvPr/>
        </p:nvSpPr>
        <p:spPr>
          <a:xfrm>
            <a:off x="4191000" y="4686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DDEB6DAE-042D-A32A-3731-C0C0E9840AA5}"/>
              </a:ext>
            </a:extLst>
          </p:cNvPr>
          <p:cNvSpPr/>
          <p:nvPr/>
        </p:nvSpPr>
        <p:spPr>
          <a:xfrm>
            <a:off x="4362450" y="4686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FC9500E0-6806-4CA8-BC7E-072494D14A8A}"/>
              </a:ext>
            </a:extLst>
          </p:cNvPr>
          <p:cNvSpPr/>
          <p:nvPr/>
        </p:nvSpPr>
        <p:spPr>
          <a:xfrm>
            <a:off x="4724400" y="4857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155B333A-F0D0-20DD-CC35-CEBF06311A47}"/>
              </a:ext>
            </a:extLst>
          </p:cNvPr>
          <p:cNvSpPr/>
          <p:nvPr/>
        </p:nvSpPr>
        <p:spPr>
          <a:xfrm>
            <a:off x="4895850" y="4857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0A8DD14-98F2-D837-A8AE-E31405D091A4}"/>
              </a:ext>
            </a:extLst>
          </p:cNvPr>
          <p:cNvSpPr/>
          <p:nvPr/>
        </p:nvSpPr>
        <p:spPr>
          <a:xfrm>
            <a:off x="4724400" y="4686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1A84DF4-36AD-D086-352E-B339341E5D35}"/>
              </a:ext>
            </a:extLst>
          </p:cNvPr>
          <p:cNvSpPr/>
          <p:nvPr/>
        </p:nvSpPr>
        <p:spPr>
          <a:xfrm>
            <a:off x="4895850" y="4686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90A603B-F8E4-6B2D-18EE-14258D3E9F21}"/>
              </a:ext>
            </a:extLst>
          </p:cNvPr>
          <p:cNvSpPr/>
          <p:nvPr/>
        </p:nvSpPr>
        <p:spPr>
          <a:xfrm>
            <a:off x="5105400" y="4476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07563C9-24B2-2FD5-4E38-92203E86FE87}"/>
              </a:ext>
            </a:extLst>
          </p:cNvPr>
          <p:cNvSpPr/>
          <p:nvPr/>
        </p:nvSpPr>
        <p:spPr>
          <a:xfrm>
            <a:off x="5276850" y="4476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9C4AD8A-FBB4-A441-5087-522A4818A84D}"/>
              </a:ext>
            </a:extLst>
          </p:cNvPr>
          <p:cNvSpPr/>
          <p:nvPr/>
        </p:nvSpPr>
        <p:spPr>
          <a:xfrm>
            <a:off x="5105400" y="4305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7F23B383-4D74-B688-E6A1-19D6023C536F}"/>
              </a:ext>
            </a:extLst>
          </p:cNvPr>
          <p:cNvSpPr/>
          <p:nvPr/>
        </p:nvSpPr>
        <p:spPr>
          <a:xfrm>
            <a:off x="5276850" y="4305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ABFAD713-3585-C4BA-E70F-6AD701081A98}"/>
              </a:ext>
            </a:extLst>
          </p:cNvPr>
          <p:cNvSpPr/>
          <p:nvPr/>
        </p:nvSpPr>
        <p:spPr>
          <a:xfrm>
            <a:off x="5486400" y="4857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98FA06B1-7AD3-09B1-615A-500A2547BD0D}"/>
              </a:ext>
            </a:extLst>
          </p:cNvPr>
          <p:cNvSpPr/>
          <p:nvPr/>
        </p:nvSpPr>
        <p:spPr>
          <a:xfrm>
            <a:off x="5657850" y="4857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0B719996-6C76-790B-9DE3-33D1891F625F}"/>
              </a:ext>
            </a:extLst>
          </p:cNvPr>
          <p:cNvSpPr/>
          <p:nvPr/>
        </p:nvSpPr>
        <p:spPr>
          <a:xfrm>
            <a:off x="5486400" y="4686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A756E5E-8CBF-211F-4016-9E50C9F2950F}"/>
              </a:ext>
            </a:extLst>
          </p:cNvPr>
          <p:cNvSpPr/>
          <p:nvPr/>
        </p:nvSpPr>
        <p:spPr>
          <a:xfrm>
            <a:off x="5657850" y="4686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AC4CC138-0A29-6011-9E59-193B451EB7EE}"/>
              </a:ext>
            </a:extLst>
          </p:cNvPr>
          <p:cNvSpPr/>
          <p:nvPr/>
        </p:nvSpPr>
        <p:spPr>
          <a:xfrm>
            <a:off x="647700" y="45529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DB3BE776-AACF-082B-F5A8-C7575A0968BE}"/>
              </a:ext>
            </a:extLst>
          </p:cNvPr>
          <p:cNvSpPr/>
          <p:nvPr/>
        </p:nvSpPr>
        <p:spPr>
          <a:xfrm>
            <a:off x="819150" y="45529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36392FB0-FCE3-A4FF-A7FD-EADD714AC088}"/>
              </a:ext>
            </a:extLst>
          </p:cNvPr>
          <p:cNvSpPr/>
          <p:nvPr/>
        </p:nvSpPr>
        <p:spPr>
          <a:xfrm>
            <a:off x="647700" y="43815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3A193C0-E77D-D768-68AF-4D39E75994DE}"/>
              </a:ext>
            </a:extLst>
          </p:cNvPr>
          <p:cNvSpPr/>
          <p:nvPr/>
        </p:nvSpPr>
        <p:spPr>
          <a:xfrm>
            <a:off x="819150" y="43815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AD269973-7094-EBD7-4F8A-7498D78EFDAA}"/>
              </a:ext>
            </a:extLst>
          </p:cNvPr>
          <p:cNvSpPr/>
          <p:nvPr/>
        </p:nvSpPr>
        <p:spPr>
          <a:xfrm>
            <a:off x="1028700" y="37909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38BE5F44-C28B-4145-E5B4-7B840AD9B44A}"/>
              </a:ext>
            </a:extLst>
          </p:cNvPr>
          <p:cNvSpPr/>
          <p:nvPr/>
        </p:nvSpPr>
        <p:spPr>
          <a:xfrm>
            <a:off x="1200150" y="37909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92F45DF6-C62C-B15E-0D54-FCB55851B384}"/>
              </a:ext>
            </a:extLst>
          </p:cNvPr>
          <p:cNvSpPr/>
          <p:nvPr/>
        </p:nvSpPr>
        <p:spPr>
          <a:xfrm>
            <a:off x="1028700" y="36195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866C8E5-4C68-E4AA-56EB-4812A0F3E0DB}"/>
              </a:ext>
            </a:extLst>
          </p:cNvPr>
          <p:cNvSpPr/>
          <p:nvPr/>
        </p:nvSpPr>
        <p:spPr>
          <a:xfrm>
            <a:off x="1200150" y="36195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DB034A85-98BB-31D4-B3E8-B673732B472D}"/>
              </a:ext>
            </a:extLst>
          </p:cNvPr>
          <p:cNvSpPr/>
          <p:nvPr/>
        </p:nvSpPr>
        <p:spPr>
          <a:xfrm>
            <a:off x="1028700" y="34861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83BE9452-673F-DE9D-72B2-EBC814C0075C}"/>
              </a:ext>
            </a:extLst>
          </p:cNvPr>
          <p:cNvSpPr/>
          <p:nvPr/>
        </p:nvSpPr>
        <p:spPr>
          <a:xfrm>
            <a:off x="1200150" y="34861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26F36B12-F1F4-2ECF-3784-2F14862BED91}"/>
              </a:ext>
            </a:extLst>
          </p:cNvPr>
          <p:cNvSpPr/>
          <p:nvPr/>
        </p:nvSpPr>
        <p:spPr>
          <a:xfrm>
            <a:off x="1028700" y="33147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97BDFA1A-6593-D070-20E9-E656035EE5CA}"/>
              </a:ext>
            </a:extLst>
          </p:cNvPr>
          <p:cNvSpPr/>
          <p:nvPr/>
        </p:nvSpPr>
        <p:spPr>
          <a:xfrm>
            <a:off x="1200150" y="33147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3A44E853-F074-9D10-7D26-764256CF4EF1}"/>
              </a:ext>
            </a:extLst>
          </p:cNvPr>
          <p:cNvSpPr/>
          <p:nvPr/>
        </p:nvSpPr>
        <p:spPr>
          <a:xfrm>
            <a:off x="1409700" y="44767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64F853CB-F5D2-73EC-3CF7-82956A3B4CDF}"/>
              </a:ext>
            </a:extLst>
          </p:cNvPr>
          <p:cNvSpPr/>
          <p:nvPr/>
        </p:nvSpPr>
        <p:spPr>
          <a:xfrm>
            <a:off x="1581150" y="44767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016A81F6-6A91-2ECE-9A3C-AC2389A17F9A}"/>
              </a:ext>
            </a:extLst>
          </p:cNvPr>
          <p:cNvSpPr/>
          <p:nvPr/>
        </p:nvSpPr>
        <p:spPr>
          <a:xfrm>
            <a:off x="1409700" y="43434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B1E0AF25-F6D4-A2EB-1A8D-BF746081080C}"/>
              </a:ext>
            </a:extLst>
          </p:cNvPr>
          <p:cNvSpPr/>
          <p:nvPr/>
        </p:nvSpPr>
        <p:spPr>
          <a:xfrm>
            <a:off x="1581150" y="43434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5DD862E4-7580-AF3B-C830-81CC12B8ED88}"/>
              </a:ext>
            </a:extLst>
          </p:cNvPr>
          <p:cNvSpPr/>
          <p:nvPr/>
        </p:nvSpPr>
        <p:spPr>
          <a:xfrm>
            <a:off x="4724400" y="45529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F4B9493-C70F-3441-AB1B-4431B7F4111F}"/>
              </a:ext>
            </a:extLst>
          </p:cNvPr>
          <p:cNvSpPr/>
          <p:nvPr/>
        </p:nvSpPr>
        <p:spPr>
          <a:xfrm>
            <a:off x="4895850" y="45529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020DDF0F-3BC5-7CFA-7D22-BC086FE47B10}"/>
              </a:ext>
            </a:extLst>
          </p:cNvPr>
          <p:cNvSpPr/>
          <p:nvPr/>
        </p:nvSpPr>
        <p:spPr>
          <a:xfrm>
            <a:off x="4724400" y="43815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ACF4A7CE-996D-623B-C086-6850FC6A55B4}"/>
              </a:ext>
            </a:extLst>
          </p:cNvPr>
          <p:cNvSpPr/>
          <p:nvPr/>
        </p:nvSpPr>
        <p:spPr>
          <a:xfrm>
            <a:off x="4895850" y="43815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E32F0687-5D2C-9ACE-4000-2A86BF873F8B}"/>
              </a:ext>
            </a:extLst>
          </p:cNvPr>
          <p:cNvSpPr/>
          <p:nvPr/>
        </p:nvSpPr>
        <p:spPr>
          <a:xfrm>
            <a:off x="5105400" y="41719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EE2800C2-BB0F-939F-B769-DD0BCA33E44E}"/>
              </a:ext>
            </a:extLst>
          </p:cNvPr>
          <p:cNvSpPr/>
          <p:nvPr/>
        </p:nvSpPr>
        <p:spPr>
          <a:xfrm>
            <a:off x="5276850" y="41719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E706C1DE-E3C5-FA38-3375-AC34FCA248E4}"/>
              </a:ext>
            </a:extLst>
          </p:cNvPr>
          <p:cNvSpPr/>
          <p:nvPr/>
        </p:nvSpPr>
        <p:spPr>
          <a:xfrm>
            <a:off x="5105400" y="40005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8E87C47A-365A-ED1C-8115-49D3353ABEB9}"/>
              </a:ext>
            </a:extLst>
          </p:cNvPr>
          <p:cNvSpPr/>
          <p:nvPr/>
        </p:nvSpPr>
        <p:spPr>
          <a:xfrm>
            <a:off x="5276850" y="40005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265DDA18-3643-6A42-2BEF-3F9C5486F0C8}"/>
              </a:ext>
            </a:extLst>
          </p:cNvPr>
          <p:cNvSpPr/>
          <p:nvPr/>
        </p:nvSpPr>
        <p:spPr>
          <a:xfrm>
            <a:off x="5105400" y="38671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65E46CBE-C869-1004-8832-C46817E2DB58}"/>
              </a:ext>
            </a:extLst>
          </p:cNvPr>
          <p:cNvSpPr/>
          <p:nvPr/>
        </p:nvSpPr>
        <p:spPr>
          <a:xfrm>
            <a:off x="5276850" y="38671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01357998-0221-4818-2134-86887DB10C97}"/>
              </a:ext>
            </a:extLst>
          </p:cNvPr>
          <p:cNvSpPr/>
          <p:nvPr/>
        </p:nvSpPr>
        <p:spPr>
          <a:xfrm>
            <a:off x="5105400" y="36957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2B44A31E-95D8-21C5-8CE1-F6D25E604FFB}"/>
              </a:ext>
            </a:extLst>
          </p:cNvPr>
          <p:cNvSpPr/>
          <p:nvPr/>
        </p:nvSpPr>
        <p:spPr>
          <a:xfrm>
            <a:off x="5276850" y="36957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BE486037-E968-3AA5-6CE6-773EA397CC38}"/>
              </a:ext>
            </a:extLst>
          </p:cNvPr>
          <p:cNvSpPr/>
          <p:nvPr/>
        </p:nvSpPr>
        <p:spPr>
          <a:xfrm>
            <a:off x="5486400" y="45529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FE6B40B-3C93-7AD6-9308-4195C65435F4}"/>
              </a:ext>
            </a:extLst>
          </p:cNvPr>
          <p:cNvSpPr/>
          <p:nvPr/>
        </p:nvSpPr>
        <p:spPr>
          <a:xfrm>
            <a:off x="5657850" y="45529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73C18D8E-3168-FCFC-1B40-956146D7A483}"/>
              </a:ext>
            </a:extLst>
          </p:cNvPr>
          <p:cNvSpPr/>
          <p:nvPr/>
        </p:nvSpPr>
        <p:spPr>
          <a:xfrm>
            <a:off x="5486400" y="43815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33866A5-9F4D-99A7-1FB1-E315D27D552F}"/>
              </a:ext>
            </a:extLst>
          </p:cNvPr>
          <p:cNvSpPr/>
          <p:nvPr/>
        </p:nvSpPr>
        <p:spPr>
          <a:xfrm>
            <a:off x="5657850" y="43815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7ED22129-4584-EB18-7869-5257DB30A86E}"/>
              </a:ext>
            </a:extLst>
          </p:cNvPr>
          <p:cNvSpPr/>
          <p:nvPr/>
        </p:nvSpPr>
        <p:spPr>
          <a:xfrm>
            <a:off x="4191000" y="4552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AD6E6825-1539-DDB8-6E87-5B6F682ACF47}"/>
              </a:ext>
            </a:extLst>
          </p:cNvPr>
          <p:cNvSpPr/>
          <p:nvPr/>
        </p:nvSpPr>
        <p:spPr>
          <a:xfrm>
            <a:off x="4362450" y="4552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193E3D87-1AE5-A6F1-3CEB-C23C7551CC18}"/>
              </a:ext>
            </a:extLst>
          </p:cNvPr>
          <p:cNvSpPr/>
          <p:nvPr/>
        </p:nvSpPr>
        <p:spPr>
          <a:xfrm>
            <a:off x="4191000" y="4381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9E0AE16B-5CAC-90D4-5D87-EA83D3AECB1E}"/>
              </a:ext>
            </a:extLst>
          </p:cNvPr>
          <p:cNvSpPr/>
          <p:nvPr/>
        </p:nvSpPr>
        <p:spPr>
          <a:xfrm>
            <a:off x="4362450" y="4381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70161E0E-D4C3-710F-553F-052ECA6CC178}"/>
              </a:ext>
            </a:extLst>
          </p:cNvPr>
          <p:cNvSpPr/>
          <p:nvPr/>
        </p:nvSpPr>
        <p:spPr>
          <a:xfrm>
            <a:off x="266700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A66D559B-09C1-1C4B-C015-7EEF8B6804E8}"/>
              </a:ext>
            </a:extLst>
          </p:cNvPr>
          <p:cNvSpPr/>
          <p:nvPr/>
        </p:nvSpPr>
        <p:spPr>
          <a:xfrm>
            <a:off x="283845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F446F58C-38AC-C955-713B-CA88D05CB56E}"/>
              </a:ext>
            </a:extLst>
          </p:cNvPr>
          <p:cNvSpPr/>
          <p:nvPr/>
        </p:nvSpPr>
        <p:spPr>
          <a:xfrm>
            <a:off x="266700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B017970A-377B-C80D-53FC-6D4FE3F94A17}"/>
              </a:ext>
            </a:extLst>
          </p:cNvPr>
          <p:cNvSpPr/>
          <p:nvPr/>
        </p:nvSpPr>
        <p:spPr>
          <a:xfrm>
            <a:off x="283845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167E020A-5E0B-F4C5-B81A-1E610E1F561D}"/>
              </a:ext>
            </a:extLst>
          </p:cNvPr>
          <p:cNvSpPr/>
          <p:nvPr/>
        </p:nvSpPr>
        <p:spPr>
          <a:xfrm>
            <a:off x="3810000" y="3790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8D3BB477-AD1B-87FD-255F-7A18C8786C80}"/>
              </a:ext>
            </a:extLst>
          </p:cNvPr>
          <p:cNvSpPr/>
          <p:nvPr/>
        </p:nvSpPr>
        <p:spPr>
          <a:xfrm>
            <a:off x="3981450" y="3790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9BB52D56-7739-4E06-0FF9-FFA26BF9425C}"/>
              </a:ext>
            </a:extLst>
          </p:cNvPr>
          <p:cNvSpPr/>
          <p:nvPr/>
        </p:nvSpPr>
        <p:spPr>
          <a:xfrm>
            <a:off x="3810000" y="3619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848B6C38-D0D6-F808-AC9A-6DD0D976C380}"/>
              </a:ext>
            </a:extLst>
          </p:cNvPr>
          <p:cNvSpPr/>
          <p:nvPr/>
        </p:nvSpPr>
        <p:spPr>
          <a:xfrm>
            <a:off x="3981450" y="3619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19BA5FEB-79D7-D074-BE99-171C79560D29}"/>
              </a:ext>
            </a:extLst>
          </p:cNvPr>
          <p:cNvSpPr/>
          <p:nvPr/>
        </p:nvSpPr>
        <p:spPr>
          <a:xfrm>
            <a:off x="3048000" y="38671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6349DEC2-AE94-A361-67A2-2903CE784ACA}"/>
              </a:ext>
            </a:extLst>
          </p:cNvPr>
          <p:cNvSpPr/>
          <p:nvPr/>
        </p:nvSpPr>
        <p:spPr>
          <a:xfrm>
            <a:off x="3219450" y="38671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744DDADD-A4B4-3F50-431D-06FFD18C927C}"/>
              </a:ext>
            </a:extLst>
          </p:cNvPr>
          <p:cNvSpPr/>
          <p:nvPr/>
        </p:nvSpPr>
        <p:spPr>
          <a:xfrm>
            <a:off x="3048000" y="36957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38963992-2D5D-4C55-D0D4-E8DA06649B6E}"/>
              </a:ext>
            </a:extLst>
          </p:cNvPr>
          <p:cNvSpPr/>
          <p:nvPr/>
        </p:nvSpPr>
        <p:spPr>
          <a:xfrm>
            <a:off x="3219450" y="36957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4636BA71-D73F-5843-7CF0-B5B531F338D4}"/>
              </a:ext>
            </a:extLst>
          </p:cNvPr>
          <p:cNvSpPr/>
          <p:nvPr/>
        </p:nvSpPr>
        <p:spPr>
          <a:xfrm>
            <a:off x="3048000" y="35623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E00CA944-943F-444B-F3A4-6726419A1948}"/>
              </a:ext>
            </a:extLst>
          </p:cNvPr>
          <p:cNvSpPr/>
          <p:nvPr/>
        </p:nvSpPr>
        <p:spPr>
          <a:xfrm>
            <a:off x="3219450" y="35623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8C0E757-B2B8-1F74-F681-A0F337291589}"/>
              </a:ext>
            </a:extLst>
          </p:cNvPr>
          <p:cNvSpPr/>
          <p:nvPr/>
        </p:nvSpPr>
        <p:spPr>
          <a:xfrm>
            <a:off x="3048000" y="33909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D1EB5363-9AAB-C904-8399-23729681F9ED}"/>
              </a:ext>
            </a:extLst>
          </p:cNvPr>
          <p:cNvSpPr/>
          <p:nvPr/>
        </p:nvSpPr>
        <p:spPr>
          <a:xfrm>
            <a:off x="3219450" y="33909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0CFE013E-0B24-3438-EDAB-FF5231040957}"/>
              </a:ext>
            </a:extLst>
          </p:cNvPr>
          <p:cNvSpPr/>
          <p:nvPr/>
        </p:nvSpPr>
        <p:spPr>
          <a:xfrm>
            <a:off x="3810000" y="35623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EBA8CE4-05B6-CE21-3780-1FC38060E994}"/>
              </a:ext>
            </a:extLst>
          </p:cNvPr>
          <p:cNvSpPr/>
          <p:nvPr/>
        </p:nvSpPr>
        <p:spPr>
          <a:xfrm>
            <a:off x="3981450" y="35623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298FD068-95CD-989B-9CA2-8BF90AC31CD0}"/>
              </a:ext>
            </a:extLst>
          </p:cNvPr>
          <p:cNvSpPr/>
          <p:nvPr/>
        </p:nvSpPr>
        <p:spPr>
          <a:xfrm>
            <a:off x="3810000" y="33909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2A5D931A-A474-1394-F640-8A99DF77E68A}"/>
              </a:ext>
            </a:extLst>
          </p:cNvPr>
          <p:cNvSpPr/>
          <p:nvPr/>
        </p:nvSpPr>
        <p:spPr>
          <a:xfrm>
            <a:off x="3981450" y="33909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84B94FB1-EECF-1ABB-F422-E43D49DD5CA6}"/>
              </a:ext>
            </a:extLst>
          </p:cNvPr>
          <p:cNvSpPr/>
          <p:nvPr/>
        </p:nvSpPr>
        <p:spPr>
          <a:xfrm>
            <a:off x="3429000" y="2952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AF77D286-562E-CC67-8CBA-1C9F5B767818}"/>
              </a:ext>
            </a:extLst>
          </p:cNvPr>
          <p:cNvSpPr/>
          <p:nvPr/>
        </p:nvSpPr>
        <p:spPr>
          <a:xfrm>
            <a:off x="3600450" y="2952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52A7FFA2-707E-6EA9-E9FF-C2A09FD2AD36}"/>
              </a:ext>
            </a:extLst>
          </p:cNvPr>
          <p:cNvSpPr/>
          <p:nvPr/>
        </p:nvSpPr>
        <p:spPr>
          <a:xfrm>
            <a:off x="3429000" y="2781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4E15DC85-CA54-440A-49B3-9D9AEA83747B}"/>
              </a:ext>
            </a:extLst>
          </p:cNvPr>
          <p:cNvSpPr/>
          <p:nvPr/>
        </p:nvSpPr>
        <p:spPr>
          <a:xfrm>
            <a:off x="3600450" y="2781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724A852E-159F-AD8D-EF44-98FC85B0BCAD}"/>
              </a:ext>
            </a:extLst>
          </p:cNvPr>
          <p:cNvSpPr/>
          <p:nvPr/>
        </p:nvSpPr>
        <p:spPr>
          <a:xfrm>
            <a:off x="3429000" y="2647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356730E7-B842-B26F-C2D0-8F31EF9795A7}"/>
              </a:ext>
            </a:extLst>
          </p:cNvPr>
          <p:cNvSpPr/>
          <p:nvPr/>
        </p:nvSpPr>
        <p:spPr>
          <a:xfrm>
            <a:off x="3600450" y="2647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F6173693-9611-8276-FCB8-13FC8E4E7384}"/>
              </a:ext>
            </a:extLst>
          </p:cNvPr>
          <p:cNvSpPr/>
          <p:nvPr/>
        </p:nvSpPr>
        <p:spPr>
          <a:xfrm>
            <a:off x="3429000" y="2476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810CB93C-0458-4894-6EFF-46A9AFC5F41A}"/>
              </a:ext>
            </a:extLst>
          </p:cNvPr>
          <p:cNvSpPr/>
          <p:nvPr/>
        </p:nvSpPr>
        <p:spPr>
          <a:xfrm>
            <a:off x="3600450" y="2476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7E6EC0E9-E0C3-A3BA-ADDC-848673228E11}"/>
              </a:ext>
            </a:extLst>
          </p:cNvPr>
          <p:cNvSpPr/>
          <p:nvPr/>
        </p:nvSpPr>
        <p:spPr>
          <a:xfrm>
            <a:off x="3429000" y="23431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3200FC7C-0F5B-E859-D7AF-423113142646}"/>
              </a:ext>
            </a:extLst>
          </p:cNvPr>
          <p:cNvSpPr/>
          <p:nvPr/>
        </p:nvSpPr>
        <p:spPr>
          <a:xfrm>
            <a:off x="3600450" y="23431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910D5946-FF28-CAE6-73E0-C844E1F50ECA}"/>
              </a:ext>
            </a:extLst>
          </p:cNvPr>
          <p:cNvSpPr/>
          <p:nvPr/>
        </p:nvSpPr>
        <p:spPr>
          <a:xfrm>
            <a:off x="3429000" y="21717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C21D55DA-EDE4-2938-32A3-8E134D162B7D}"/>
              </a:ext>
            </a:extLst>
          </p:cNvPr>
          <p:cNvSpPr/>
          <p:nvPr/>
        </p:nvSpPr>
        <p:spPr>
          <a:xfrm>
            <a:off x="3600450" y="21717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61DE1F02-76B2-77AE-F71D-543DA1192558}"/>
              </a:ext>
            </a:extLst>
          </p:cNvPr>
          <p:cNvSpPr txBox="1"/>
          <p:nvPr/>
        </p:nvSpPr>
        <p:spPr>
          <a:xfrm>
            <a:off x="3962400" y="1676400"/>
            <a:ext cx="11430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MFI:8000</a:t>
            </a:r>
          </a:p>
        </p:txBody>
      </p: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B80C843B-48DF-8531-2076-F209625BC1F7}"/>
              </a:ext>
            </a:extLst>
          </p:cNvPr>
          <p:cNvGrpSpPr/>
          <p:nvPr/>
        </p:nvGrpSpPr>
        <p:grpSpPr>
          <a:xfrm>
            <a:off x="7239000" y="1219200"/>
            <a:ext cx="1447800" cy="1487467"/>
            <a:chOff x="7239000" y="1219200"/>
            <a:chExt cx="1447800" cy="1487467"/>
          </a:xfrm>
        </p:grpSpPr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7B266DA9-A3C6-C179-DFDC-1B9FE24C26B7}"/>
                </a:ext>
              </a:extLst>
            </p:cNvPr>
            <p:cNvGrpSpPr/>
            <p:nvPr/>
          </p:nvGrpSpPr>
          <p:grpSpPr>
            <a:xfrm>
              <a:off x="7239000" y="1219200"/>
              <a:ext cx="1447800" cy="1487467"/>
              <a:chOff x="7239000" y="1219200"/>
              <a:chExt cx="1447800" cy="1487467"/>
            </a:xfrm>
          </p:grpSpPr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200E0080-473F-99E1-9DC1-3FA334232B39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385" name="Picture 384">
                  <a:extLst>
                    <a:ext uri="{FF2B5EF4-FFF2-40B4-BE49-F238E27FC236}">
                      <a16:creationId xmlns:a16="http://schemas.microsoft.com/office/drawing/2014/main" id="{022FB98C-840D-2A53-A6C9-7BDFB5CA1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386" name="Star: 5 Points 385">
                  <a:extLst>
                    <a:ext uri="{FF2B5EF4-FFF2-40B4-BE49-F238E27FC236}">
                      <a16:creationId xmlns:a16="http://schemas.microsoft.com/office/drawing/2014/main" id="{63A52E0B-950B-DA28-C4ED-52BE6FDDBC96}"/>
                    </a:ext>
                  </a:extLst>
                </p:cNvPr>
                <p:cNvSpPr/>
                <p:nvPr/>
              </p:nvSpPr>
              <p:spPr>
                <a:xfrm>
                  <a:off x="1219200" y="2322533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Star: 5 Points 386">
                  <a:extLst>
                    <a:ext uri="{FF2B5EF4-FFF2-40B4-BE49-F238E27FC236}">
                      <a16:creationId xmlns:a16="http://schemas.microsoft.com/office/drawing/2014/main" id="{BC456DAA-6EE0-A1A1-58F6-CF09C5712245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Star: 5 Points 387">
                  <a:extLst>
                    <a:ext uri="{FF2B5EF4-FFF2-40B4-BE49-F238E27FC236}">
                      <a16:creationId xmlns:a16="http://schemas.microsoft.com/office/drawing/2014/main" id="{F38A27E4-C92D-420F-783C-0EEEB59FD171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2" name="Star: 5 Points 381">
                <a:extLst>
                  <a:ext uri="{FF2B5EF4-FFF2-40B4-BE49-F238E27FC236}">
                    <a16:creationId xmlns:a16="http://schemas.microsoft.com/office/drawing/2014/main" id="{5FE7DCE8-FE57-1540-8E5B-9E119CF3E58C}"/>
                  </a:ext>
                </a:extLst>
              </p:cNvPr>
              <p:cNvSpPr/>
              <p:nvPr/>
            </p:nvSpPr>
            <p:spPr>
              <a:xfrm>
                <a:off x="8096749" y="2020867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Star: 5 Points 382">
                <a:extLst>
                  <a:ext uri="{FF2B5EF4-FFF2-40B4-BE49-F238E27FC236}">
                    <a16:creationId xmlns:a16="http://schemas.microsoft.com/office/drawing/2014/main" id="{A1A16CA5-AAE5-A59F-221D-453A926F23D1}"/>
                  </a:ext>
                </a:extLst>
              </p:cNvPr>
              <p:cNvSpPr/>
              <p:nvPr/>
            </p:nvSpPr>
            <p:spPr>
              <a:xfrm>
                <a:off x="7772400" y="2253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Star: 5 Points 383">
                <a:extLst>
                  <a:ext uri="{FF2B5EF4-FFF2-40B4-BE49-F238E27FC236}">
                    <a16:creationId xmlns:a16="http://schemas.microsoft.com/office/drawing/2014/main" id="{068228D6-4307-762C-8E32-76FC0D0DB91C}"/>
                  </a:ext>
                </a:extLst>
              </p:cNvPr>
              <p:cNvSpPr/>
              <p:nvPr/>
            </p:nvSpPr>
            <p:spPr>
              <a:xfrm>
                <a:off x="7944349" y="1643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9" name="Star: 5 Points 388">
              <a:extLst>
                <a:ext uri="{FF2B5EF4-FFF2-40B4-BE49-F238E27FC236}">
                  <a16:creationId xmlns:a16="http://schemas.microsoft.com/office/drawing/2014/main" id="{ACC7D32E-BFA6-A2A1-4C1B-7D772D5C2D79}"/>
                </a:ext>
              </a:extLst>
            </p:cNvPr>
            <p:cNvSpPr/>
            <p:nvPr/>
          </p:nvSpPr>
          <p:spPr>
            <a:xfrm>
              <a:off x="7696200" y="20249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Star: 5 Points 389">
              <a:extLst>
                <a:ext uri="{FF2B5EF4-FFF2-40B4-BE49-F238E27FC236}">
                  <a16:creationId xmlns:a16="http://schemas.microsoft.com/office/drawing/2014/main" id="{BACB7E84-CC51-93F9-8311-F3271EFF6D46}"/>
                </a:ext>
              </a:extLst>
            </p:cNvPr>
            <p:cNvSpPr/>
            <p:nvPr/>
          </p:nvSpPr>
          <p:spPr>
            <a:xfrm>
              <a:off x="7868149" y="18725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Star: 5 Points 390">
              <a:extLst>
                <a:ext uri="{FF2B5EF4-FFF2-40B4-BE49-F238E27FC236}">
                  <a16:creationId xmlns:a16="http://schemas.microsoft.com/office/drawing/2014/main" id="{B54352B7-F99F-5471-86F2-2FF52A8DFD16}"/>
                </a:ext>
              </a:extLst>
            </p:cNvPr>
            <p:cNvSpPr/>
            <p:nvPr/>
          </p:nvSpPr>
          <p:spPr>
            <a:xfrm>
              <a:off x="8153400" y="15677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3" name="TextBox 392">
            <a:extLst>
              <a:ext uri="{FF2B5EF4-FFF2-40B4-BE49-F238E27FC236}">
                <a16:creationId xmlns:a16="http://schemas.microsoft.com/office/drawing/2014/main" id="{757CD634-34E4-D9CF-13BE-A99E53836A56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even brighter signal!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036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14:cNvPr>
              <p14:cNvContentPartPr/>
              <p14:nvPr/>
            </p14:nvContentPartPr>
            <p14:xfrm>
              <a:off x="567639" y="1676400"/>
              <a:ext cx="8177040" cy="36552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639" y="1667400"/>
                <a:ext cx="8194681" cy="3672922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 essential idea: 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Brightness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53738E55-B3E4-5A52-72CF-A3780E6A474F}"/>
              </a:ext>
            </a:extLst>
          </p:cNvPr>
          <p:cNvGrpSpPr/>
          <p:nvPr/>
        </p:nvGrpSpPr>
        <p:grpSpPr>
          <a:xfrm>
            <a:off x="-76199" y="956846"/>
            <a:ext cx="8891587" cy="4758154"/>
            <a:chOff x="-76199" y="956846"/>
            <a:chExt cx="8891587" cy="47581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22EA12-3DDF-E29A-254B-F3338FE8488F}"/>
                </a:ext>
              </a:extLst>
            </p:cNvPr>
            <p:cNvGrpSpPr/>
            <p:nvPr/>
          </p:nvGrpSpPr>
          <p:grpSpPr>
            <a:xfrm>
              <a:off x="-76199" y="956846"/>
              <a:ext cx="8891587" cy="4758154"/>
              <a:chOff x="-273050" y="285195"/>
              <a:chExt cx="11855450" cy="634420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95A771D-502C-4DAC-7F5F-C67F6D1C4B86}"/>
                  </a:ext>
                </a:extLst>
              </p:cNvPr>
              <p:cNvGrpSpPr/>
              <p:nvPr/>
            </p:nvGrpSpPr>
            <p:grpSpPr>
              <a:xfrm>
                <a:off x="609600" y="457200"/>
                <a:ext cx="10972800" cy="6172200"/>
                <a:chOff x="609600" y="0"/>
                <a:chExt cx="10972800" cy="617220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95ACD5A-32EE-BA85-797E-AC143F490FF2}"/>
                    </a:ext>
                  </a:extLst>
                </p:cNvPr>
                <p:cNvGrpSpPr/>
                <p:nvPr/>
              </p:nvGrpSpPr>
              <p:grpSpPr>
                <a:xfrm>
                  <a:off x="609600" y="0"/>
                  <a:ext cx="10972800" cy="5715000"/>
                  <a:chOff x="1101090" y="762000"/>
                  <a:chExt cx="10134600" cy="5391150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98984827-0C9F-83C4-4DBE-498B2D08803A}"/>
                      </a:ext>
                    </a:extLst>
                  </p:cNvPr>
                  <p:cNvCxnSpPr/>
                  <p:nvPr/>
                </p:nvCxnSpPr>
                <p:spPr>
                  <a:xfrm>
                    <a:off x="1108710" y="613791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29900069-30A0-37AF-2928-10B66AB3586B}"/>
                      </a:ext>
                    </a:extLst>
                  </p:cNvPr>
                  <p:cNvCxnSpPr/>
                  <p:nvPr/>
                </p:nvCxnSpPr>
                <p:spPr>
                  <a:xfrm>
                    <a:off x="1101090" y="76962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0C3BBE5F-07C6-85DA-FB58-3C5E2F8BD2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12830" y="78867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6A5D1340-5293-DCD9-0093-EA317B29E0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1090" y="76200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E9EEE03-13F5-0D51-51A5-ACE397ABF39F}"/>
                    </a:ext>
                  </a:extLst>
                </p:cNvPr>
                <p:cNvSpPr/>
                <p:nvPr/>
              </p:nvSpPr>
              <p:spPr>
                <a:xfrm>
                  <a:off x="60960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9E1A23D-8013-F765-D2A5-17E53A6B255E}"/>
                    </a:ext>
                  </a:extLst>
                </p:cNvPr>
                <p:cNvSpPr/>
                <p:nvPr/>
              </p:nvSpPr>
              <p:spPr>
                <a:xfrm>
                  <a:off x="336042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CF81CEF-4CFB-F9BD-A24B-A9432C62EE30}"/>
                    </a:ext>
                  </a:extLst>
                </p:cNvPr>
                <p:cNvSpPr/>
                <p:nvPr/>
              </p:nvSpPr>
              <p:spPr>
                <a:xfrm>
                  <a:off x="6096000" y="5715000"/>
                  <a:ext cx="2438400" cy="457200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8907D55-CC5E-AC43-1652-F63643BFE7BA}"/>
                    </a:ext>
                  </a:extLst>
                </p:cNvPr>
                <p:cNvSpPr/>
                <p:nvPr/>
              </p:nvSpPr>
              <p:spPr>
                <a:xfrm>
                  <a:off x="10134600" y="5715000"/>
                  <a:ext cx="1447800" cy="4572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CE2AB13-2228-2370-A6F5-72E000498BB5}"/>
                    </a:ext>
                  </a:extLst>
                </p:cNvPr>
                <p:cNvSpPr/>
                <p:nvPr/>
              </p:nvSpPr>
              <p:spPr>
                <a:xfrm>
                  <a:off x="8534400" y="5715000"/>
                  <a:ext cx="1600200" cy="4572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5A741B8-E344-4A10-8705-DC1DAD349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858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234479-A933-E85D-DA6C-AAC662A04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344424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331B31B-03D5-BE68-0B3B-E440B56FD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1722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4DD9E7-D1DE-9593-5BBC-33B34BFCBE94}"/>
                  </a:ext>
                </a:extLst>
              </p:cNvPr>
              <p:cNvSpPr txBox="1"/>
              <p:nvPr/>
            </p:nvSpPr>
            <p:spPr>
              <a:xfrm>
                <a:off x="-273050" y="285195"/>
                <a:ext cx="1016000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10000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C2DD8C-7DE8-288F-9570-B6531EDFA4B6}"/>
                  </a:ext>
                </a:extLst>
              </p:cNvPr>
              <p:cNvSpPr txBox="1"/>
              <p:nvPr/>
            </p:nvSpPr>
            <p:spPr>
              <a:xfrm>
                <a:off x="152400" y="5943600"/>
                <a:ext cx="68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6EB768EC-9111-55EE-64C3-76025F61F317}"/>
                </a:ext>
              </a:extLst>
            </p:cNvPr>
            <p:cNvSpPr txBox="1"/>
            <p:nvPr/>
          </p:nvSpPr>
          <p:spPr>
            <a:xfrm>
              <a:off x="0" y="3048000"/>
              <a:ext cx="766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5000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9AD56C63-DA41-3F31-FD15-5B5CEA2913A9}"/>
                  </a:ext>
                </a:extLst>
              </p14:cNvPr>
              <p14:cNvContentPartPr/>
              <p14:nvPr/>
            </p14:nvContentPartPr>
            <p14:xfrm>
              <a:off x="567639" y="2743200"/>
              <a:ext cx="8177040" cy="2588481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9AD56C63-DA41-3F31-FD15-5B5CEA2913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8639" y="2734200"/>
                <a:ext cx="8194681" cy="260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9DB2ACE7-19A7-90C4-9F58-08ED5E6E91D0}"/>
                  </a:ext>
                </a:extLst>
              </p14:cNvPr>
              <p14:cNvContentPartPr/>
              <p14:nvPr/>
            </p14:nvContentPartPr>
            <p14:xfrm>
              <a:off x="567639" y="3733800"/>
              <a:ext cx="8177040" cy="1597881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9DB2ACE7-19A7-90C4-9F58-08ED5E6E91D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639" y="3724801"/>
                <a:ext cx="8194681" cy="16155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443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14:cNvPr>
              <p14:cNvContentPartPr/>
              <p14:nvPr/>
            </p14:nvContentPartPr>
            <p14:xfrm>
              <a:off x="567639" y="1676400"/>
              <a:ext cx="8177040" cy="36552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639" y="1667400"/>
                <a:ext cx="8194681" cy="3672922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 we record more cells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53738E55-B3E4-5A52-72CF-A3780E6A474F}"/>
              </a:ext>
            </a:extLst>
          </p:cNvPr>
          <p:cNvGrpSpPr/>
          <p:nvPr/>
        </p:nvGrpSpPr>
        <p:grpSpPr>
          <a:xfrm>
            <a:off x="-76199" y="956846"/>
            <a:ext cx="8891587" cy="4758154"/>
            <a:chOff x="-76199" y="956846"/>
            <a:chExt cx="8891587" cy="47581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22EA12-3DDF-E29A-254B-F3338FE8488F}"/>
                </a:ext>
              </a:extLst>
            </p:cNvPr>
            <p:cNvGrpSpPr/>
            <p:nvPr/>
          </p:nvGrpSpPr>
          <p:grpSpPr>
            <a:xfrm>
              <a:off x="-76199" y="956846"/>
              <a:ext cx="8891587" cy="4758154"/>
              <a:chOff x="-273050" y="285195"/>
              <a:chExt cx="11855450" cy="634420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95A771D-502C-4DAC-7F5F-C67F6D1C4B86}"/>
                  </a:ext>
                </a:extLst>
              </p:cNvPr>
              <p:cNvGrpSpPr/>
              <p:nvPr/>
            </p:nvGrpSpPr>
            <p:grpSpPr>
              <a:xfrm>
                <a:off x="609600" y="457200"/>
                <a:ext cx="10972800" cy="6172200"/>
                <a:chOff x="609600" y="0"/>
                <a:chExt cx="10972800" cy="617220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95ACD5A-32EE-BA85-797E-AC143F490FF2}"/>
                    </a:ext>
                  </a:extLst>
                </p:cNvPr>
                <p:cNvGrpSpPr/>
                <p:nvPr/>
              </p:nvGrpSpPr>
              <p:grpSpPr>
                <a:xfrm>
                  <a:off x="609600" y="0"/>
                  <a:ext cx="10972800" cy="5715000"/>
                  <a:chOff x="1101090" y="762000"/>
                  <a:chExt cx="10134600" cy="5391150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98984827-0C9F-83C4-4DBE-498B2D08803A}"/>
                      </a:ext>
                    </a:extLst>
                  </p:cNvPr>
                  <p:cNvCxnSpPr/>
                  <p:nvPr/>
                </p:nvCxnSpPr>
                <p:spPr>
                  <a:xfrm>
                    <a:off x="1108710" y="613791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29900069-30A0-37AF-2928-10B66AB3586B}"/>
                      </a:ext>
                    </a:extLst>
                  </p:cNvPr>
                  <p:cNvCxnSpPr/>
                  <p:nvPr/>
                </p:nvCxnSpPr>
                <p:spPr>
                  <a:xfrm>
                    <a:off x="1101090" y="76962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0C3BBE5F-07C6-85DA-FB58-3C5E2F8BD2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12830" y="78867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6A5D1340-5293-DCD9-0093-EA317B29E0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1090" y="76200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E9EEE03-13F5-0D51-51A5-ACE397ABF39F}"/>
                    </a:ext>
                  </a:extLst>
                </p:cNvPr>
                <p:cNvSpPr/>
                <p:nvPr/>
              </p:nvSpPr>
              <p:spPr>
                <a:xfrm>
                  <a:off x="60960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9E1A23D-8013-F765-D2A5-17E53A6B255E}"/>
                    </a:ext>
                  </a:extLst>
                </p:cNvPr>
                <p:cNvSpPr/>
                <p:nvPr/>
              </p:nvSpPr>
              <p:spPr>
                <a:xfrm>
                  <a:off x="336042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CF81CEF-4CFB-F9BD-A24B-A9432C62EE30}"/>
                    </a:ext>
                  </a:extLst>
                </p:cNvPr>
                <p:cNvSpPr/>
                <p:nvPr/>
              </p:nvSpPr>
              <p:spPr>
                <a:xfrm>
                  <a:off x="6096000" y="5715000"/>
                  <a:ext cx="2438400" cy="457200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8907D55-CC5E-AC43-1652-F63643BFE7BA}"/>
                    </a:ext>
                  </a:extLst>
                </p:cNvPr>
                <p:cNvSpPr/>
                <p:nvPr/>
              </p:nvSpPr>
              <p:spPr>
                <a:xfrm>
                  <a:off x="10134600" y="5715000"/>
                  <a:ext cx="1447800" cy="4572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CE2AB13-2228-2370-A6F5-72E000498BB5}"/>
                    </a:ext>
                  </a:extLst>
                </p:cNvPr>
                <p:cNvSpPr/>
                <p:nvPr/>
              </p:nvSpPr>
              <p:spPr>
                <a:xfrm>
                  <a:off x="8534400" y="5715000"/>
                  <a:ext cx="1600200" cy="4572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5A741B8-E344-4A10-8705-DC1DAD349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858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234479-A933-E85D-DA6C-AAC662A04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344424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331B31B-03D5-BE68-0B3B-E440B56FD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1722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4DD9E7-D1DE-9593-5BBC-33B34BFCBE94}"/>
                  </a:ext>
                </a:extLst>
              </p:cNvPr>
              <p:cNvSpPr txBox="1"/>
              <p:nvPr/>
            </p:nvSpPr>
            <p:spPr>
              <a:xfrm>
                <a:off x="-273050" y="285195"/>
                <a:ext cx="1016000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10000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C2DD8C-7DE8-288F-9570-B6531EDFA4B6}"/>
                  </a:ext>
                </a:extLst>
              </p:cNvPr>
              <p:cNvSpPr txBox="1"/>
              <p:nvPr/>
            </p:nvSpPr>
            <p:spPr>
              <a:xfrm>
                <a:off x="152400" y="5943600"/>
                <a:ext cx="68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6EB768EC-9111-55EE-64C3-76025F61F317}"/>
                </a:ext>
              </a:extLst>
            </p:cNvPr>
            <p:cNvSpPr txBox="1"/>
            <p:nvPr/>
          </p:nvSpPr>
          <p:spPr>
            <a:xfrm>
              <a:off x="0" y="3048000"/>
              <a:ext cx="766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5000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9AD56C63-DA41-3F31-FD15-5B5CEA2913A9}"/>
                  </a:ext>
                </a:extLst>
              </p14:cNvPr>
              <p14:cNvContentPartPr/>
              <p14:nvPr/>
            </p14:nvContentPartPr>
            <p14:xfrm>
              <a:off x="567639" y="2743200"/>
              <a:ext cx="8177040" cy="2588481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9AD56C63-DA41-3F31-FD15-5B5CEA2913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8639" y="2734200"/>
                <a:ext cx="8194681" cy="260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9DB2ACE7-19A7-90C4-9F58-08ED5E6E91D0}"/>
                  </a:ext>
                </a:extLst>
              </p14:cNvPr>
              <p14:cNvContentPartPr/>
              <p14:nvPr/>
            </p14:nvContentPartPr>
            <p14:xfrm>
              <a:off x="567639" y="3733800"/>
              <a:ext cx="8177040" cy="1597881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9DB2ACE7-19A7-90C4-9F58-08ED5E6E91D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639" y="3724801"/>
                <a:ext cx="8194681" cy="1615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5D2772C-ACA8-E09D-9DF6-DF6843F6CDCA}"/>
                  </a:ext>
                </a:extLst>
              </p14:cNvPr>
              <p14:cNvContentPartPr/>
              <p14:nvPr/>
            </p14:nvContentPartPr>
            <p14:xfrm>
              <a:off x="533400" y="2667000"/>
              <a:ext cx="8177040" cy="2588481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5D2772C-ACA8-E09D-9DF6-DF6843F6CDC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4400" y="2658000"/>
                <a:ext cx="8194681" cy="260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BB520ED-8769-75EC-A715-6ED06112F98B}"/>
                  </a:ext>
                </a:extLst>
              </p14:cNvPr>
              <p14:cNvContentPartPr/>
              <p14:nvPr/>
            </p14:nvContentPartPr>
            <p14:xfrm>
              <a:off x="533400" y="2593119"/>
              <a:ext cx="8177040" cy="2588481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BB520ED-8769-75EC-A715-6ED06112F98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4400" y="2584119"/>
                <a:ext cx="8194681" cy="260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923E1C0-BA72-0D5D-172C-4F6C2CB787AF}"/>
                  </a:ext>
                </a:extLst>
              </p14:cNvPr>
              <p14:cNvContentPartPr/>
              <p14:nvPr/>
            </p14:nvContentPartPr>
            <p14:xfrm>
              <a:off x="585960" y="2819400"/>
              <a:ext cx="8177040" cy="2588481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923E1C0-BA72-0D5D-172C-4F6C2CB787A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6960" y="2810400"/>
                <a:ext cx="8194681" cy="260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894C076-C327-B209-CED9-A735C09037C7}"/>
                  </a:ext>
                </a:extLst>
              </p14:cNvPr>
              <p14:cNvContentPartPr/>
              <p14:nvPr/>
            </p14:nvContentPartPr>
            <p14:xfrm>
              <a:off x="609600" y="2897919"/>
              <a:ext cx="8177040" cy="2588481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894C076-C327-B209-CED9-A735C09037C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0600" y="2888919"/>
                <a:ext cx="8194681" cy="260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B7622D7-BE91-28CC-266F-FB5A63A109D6}"/>
                  </a:ext>
                </a:extLst>
              </p14:cNvPr>
              <p14:cNvContentPartPr/>
              <p14:nvPr/>
            </p14:nvContentPartPr>
            <p14:xfrm>
              <a:off x="533400" y="2514600"/>
              <a:ext cx="8177040" cy="2588481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B7622D7-BE91-28CC-266F-FB5A63A109D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4400" y="2505600"/>
                <a:ext cx="8194681" cy="260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D4DFF68-3510-AC5B-CA52-3E8E1B6BC040}"/>
                  </a:ext>
                </a:extLst>
              </p14:cNvPr>
              <p14:cNvContentPartPr/>
              <p14:nvPr/>
            </p14:nvContentPartPr>
            <p14:xfrm>
              <a:off x="533400" y="2440719"/>
              <a:ext cx="8177040" cy="2588481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D4DFF68-3510-AC5B-CA52-3E8E1B6BC04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4400" y="2431719"/>
                <a:ext cx="8194681" cy="260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5C1C5AD-054E-D518-FB74-C1AE7E940220}"/>
                  </a:ext>
                </a:extLst>
              </p14:cNvPr>
              <p14:cNvContentPartPr/>
              <p14:nvPr/>
            </p14:nvContentPartPr>
            <p14:xfrm>
              <a:off x="609600" y="2974119"/>
              <a:ext cx="8177040" cy="2588481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5C1C5AD-054E-D518-FB74-C1AE7E9402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0600" y="2965119"/>
                <a:ext cx="8194681" cy="260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280EA77-4DDD-870A-E9D7-31BDCBF1BC38}"/>
                  </a:ext>
                </a:extLst>
              </p14:cNvPr>
              <p14:cNvContentPartPr/>
              <p14:nvPr/>
            </p14:nvContentPartPr>
            <p14:xfrm>
              <a:off x="585960" y="2438400"/>
              <a:ext cx="8177040" cy="2588481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280EA77-4DDD-870A-E9D7-31BDCBF1BC3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6960" y="2429400"/>
                <a:ext cx="8194681" cy="260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DE0A32D-5870-92CC-C8C4-889B4431CB51}"/>
                  </a:ext>
                </a:extLst>
              </p14:cNvPr>
              <p14:cNvContentPartPr/>
              <p14:nvPr/>
            </p14:nvContentPartPr>
            <p14:xfrm>
              <a:off x="457200" y="2514600"/>
              <a:ext cx="8177040" cy="2588481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DE0A32D-5870-92CC-C8C4-889B4431CB5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8200" y="2505600"/>
                <a:ext cx="8194681" cy="260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39EED19-D1B6-46FC-D49E-F024DCEE4369}"/>
                  </a:ext>
                </a:extLst>
              </p14:cNvPr>
              <p14:cNvContentPartPr/>
              <p14:nvPr/>
            </p14:nvContentPartPr>
            <p14:xfrm>
              <a:off x="381000" y="2438400"/>
              <a:ext cx="8177040" cy="2588481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39EED19-D1B6-46FC-D49E-F024DCEE436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2000" y="2429400"/>
                <a:ext cx="8194681" cy="260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7CD106C-65ED-5CB0-B5E8-CACB9A3F913F}"/>
                  </a:ext>
                </a:extLst>
              </p14:cNvPr>
              <p14:cNvContentPartPr/>
              <p14:nvPr/>
            </p14:nvContentPartPr>
            <p14:xfrm>
              <a:off x="457200" y="2438400"/>
              <a:ext cx="8177040" cy="2588481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7CD106C-65ED-5CB0-B5E8-CACB9A3F913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8200" y="2429400"/>
                <a:ext cx="8194681" cy="260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99774A5-82E1-BACB-7ED5-1AE49D985692}"/>
                  </a:ext>
                </a:extLst>
              </p14:cNvPr>
              <p14:cNvContentPartPr/>
              <p14:nvPr/>
            </p14:nvContentPartPr>
            <p14:xfrm>
              <a:off x="685800" y="2514600"/>
              <a:ext cx="8177040" cy="2588481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99774A5-82E1-BACB-7ED5-1AE49D98569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6800" y="2505600"/>
                <a:ext cx="8194681" cy="260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25A95B6-BE85-3F4F-ABC7-104F6F926844}"/>
                  </a:ext>
                </a:extLst>
              </p14:cNvPr>
              <p14:cNvContentPartPr/>
              <p14:nvPr/>
            </p14:nvContentPartPr>
            <p14:xfrm>
              <a:off x="533400" y="2669319"/>
              <a:ext cx="8177040" cy="2588481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25A95B6-BE85-3F4F-ABC7-104F6F92684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4400" y="2660319"/>
                <a:ext cx="8194681" cy="260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0AF1280-412C-A30C-AEED-ABB0F124BA6E}"/>
                  </a:ext>
                </a:extLst>
              </p14:cNvPr>
              <p14:cNvContentPartPr/>
              <p14:nvPr/>
            </p14:nvContentPartPr>
            <p14:xfrm>
              <a:off x="685800" y="2819400"/>
              <a:ext cx="8177040" cy="2588481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0AF1280-412C-A30C-AEED-ABB0F124BA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6800" y="2810400"/>
                <a:ext cx="8194681" cy="260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F587E3F-B3C1-D58B-5C51-F9A34DDECCC0}"/>
                  </a:ext>
                </a:extLst>
              </p14:cNvPr>
              <p14:cNvContentPartPr/>
              <p14:nvPr/>
            </p14:nvContentPartPr>
            <p14:xfrm>
              <a:off x="533400" y="3657600"/>
              <a:ext cx="8177040" cy="1597881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F587E3F-B3C1-D58B-5C51-F9A34DDECCC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4400" y="3648601"/>
                <a:ext cx="8194681" cy="1615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8628EB6-FC3D-6294-EF76-07DC8352C5C8}"/>
                  </a:ext>
                </a:extLst>
              </p14:cNvPr>
              <p14:cNvContentPartPr/>
              <p14:nvPr/>
            </p14:nvContentPartPr>
            <p14:xfrm>
              <a:off x="685800" y="3657600"/>
              <a:ext cx="8177040" cy="1597881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8628EB6-FC3D-6294-EF76-07DC8352C5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6800" y="3648601"/>
                <a:ext cx="8194681" cy="1615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07028D2-3E30-545B-2801-7C0D32300A43}"/>
                  </a:ext>
                </a:extLst>
              </p14:cNvPr>
              <p14:cNvContentPartPr/>
              <p14:nvPr/>
            </p14:nvContentPartPr>
            <p14:xfrm>
              <a:off x="533400" y="3581400"/>
              <a:ext cx="8177040" cy="1597881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07028D2-3E30-545B-2801-7C0D32300A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4400" y="3572401"/>
                <a:ext cx="8194681" cy="1615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3877FB5-E11A-21E3-04DE-4C9A338A3397}"/>
                  </a:ext>
                </a:extLst>
              </p14:cNvPr>
              <p14:cNvContentPartPr/>
              <p14:nvPr/>
            </p14:nvContentPartPr>
            <p14:xfrm>
              <a:off x="609600" y="3810000"/>
              <a:ext cx="8177040" cy="1597881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3877FB5-E11A-21E3-04DE-4C9A338A339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0600" y="3801001"/>
                <a:ext cx="8194681" cy="1615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CCD0856-4B03-28F2-0BD3-CEB9D26B8D88}"/>
                  </a:ext>
                </a:extLst>
              </p14:cNvPr>
              <p14:cNvContentPartPr/>
              <p14:nvPr/>
            </p14:nvContentPartPr>
            <p14:xfrm>
              <a:off x="685800" y="3657600"/>
              <a:ext cx="8177040" cy="1597881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CCD0856-4B03-28F2-0BD3-CEB9D26B8D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6800" y="3648601"/>
                <a:ext cx="8194681" cy="1615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1967298-164D-A582-AE14-C98457A49178}"/>
                  </a:ext>
                </a:extLst>
              </p14:cNvPr>
              <p14:cNvContentPartPr/>
              <p14:nvPr/>
            </p14:nvContentPartPr>
            <p14:xfrm>
              <a:off x="662160" y="3657600"/>
              <a:ext cx="8177040" cy="1597881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1967298-164D-A582-AE14-C98457A4917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3160" y="3648601"/>
                <a:ext cx="8194681" cy="1615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BD2F209-2BDD-D72A-92F1-8725831BA666}"/>
                  </a:ext>
                </a:extLst>
              </p14:cNvPr>
              <p14:cNvContentPartPr/>
              <p14:nvPr/>
            </p14:nvContentPartPr>
            <p14:xfrm>
              <a:off x="533400" y="3810000"/>
              <a:ext cx="8177040" cy="1597881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BD2F209-2BDD-D72A-92F1-8725831BA66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4400" y="3801001"/>
                <a:ext cx="8194681" cy="1615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376CB11-0B4E-EF39-DE4D-28AF4E92A92F}"/>
                  </a:ext>
                </a:extLst>
              </p14:cNvPr>
              <p14:cNvContentPartPr/>
              <p14:nvPr/>
            </p14:nvContentPartPr>
            <p14:xfrm>
              <a:off x="685800" y="3657600"/>
              <a:ext cx="8177040" cy="1597881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376CB11-0B4E-EF39-DE4D-28AF4E92A92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6800" y="3648601"/>
                <a:ext cx="8194681" cy="1615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0B89817-D76A-9BEC-A51E-0FC17C5FD713}"/>
                  </a:ext>
                </a:extLst>
              </p14:cNvPr>
              <p14:cNvContentPartPr/>
              <p14:nvPr/>
            </p14:nvContentPartPr>
            <p14:xfrm>
              <a:off x="685800" y="3657600"/>
              <a:ext cx="8177040" cy="1597881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0B89817-D76A-9BEC-A51E-0FC17C5FD71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6800" y="3648601"/>
                <a:ext cx="8194681" cy="1615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C6B9DBE-ED01-93A9-8DCC-846B540D91B8}"/>
                  </a:ext>
                </a:extLst>
              </p14:cNvPr>
              <p14:cNvContentPartPr/>
              <p14:nvPr/>
            </p14:nvContentPartPr>
            <p14:xfrm>
              <a:off x="533400" y="3581400"/>
              <a:ext cx="8177040" cy="1597881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C6B9DBE-ED01-93A9-8DCC-846B540D91B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4400" y="3572401"/>
                <a:ext cx="8194681" cy="1615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09E7C0A-C4CA-A12E-BB5C-846D0DDF0C47}"/>
                  </a:ext>
                </a:extLst>
              </p14:cNvPr>
              <p14:cNvContentPartPr/>
              <p14:nvPr/>
            </p14:nvContentPartPr>
            <p14:xfrm>
              <a:off x="738360" y="3657600"/>
              <a:ext cx="8177040" cy="1597881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09E7C0A-C4CA-A12E-BB5C-846D0DDF0C4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9360" y="3648601"/>
                <a:ext cx="8194681" cy="1615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3041AED-1146-66BF-3257-CEB76F67A838}"/>
                  </a:ext>
                </a:extLst>
              </p14:cNvPr>
              <p14:cNvContentPartPr/>
              <p14:nvPr/>
            </p14:nvContentPartPr>
            <p14:xfrm>
              <a:off x="533400" y="3581400"/>
              <a:ext cx="8177040" cy="1597881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3041AED-1146-66BF-3257-CEB76F67A83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4400" y="3572401"/>
                <a:ext cx="8194681" cy="1615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47191C7-1626-679D-F0A4-8FFCB6E48000}"/>
                  </a:ext>
                </a:extLst>
              </p14:cNvPr>
              <p14:cNvContentPartPr/>
              <p14:nvPr/>
            </p14:nvContentPartPr>
            <p14:xfrm>
              <a:off x="685800" y="3810000"/>
              <a:ext cx="8177040" cy="1597881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47191C7-1626-679D-F0A4-8FFCB6E4800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6800" y="3801001"/>
                <a:ext cx="8194681" cy="1615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60EF5B5-71D9-546A-BB35-47318ABE8ED0}"/>
                  </a:ext>
                </a:extLst>
              </p14:cNvPr>
              <p14:cNvContentPartPr/>
              <p14:nvPr/>
            </p14:nvContentPartPr>
            <p14:xfrm>
              <a:off x="585960" y="1754919"/>
              <a:ext cx="8177040" cy="3655281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60EF5B5-71D9-546A-BB35-47318ABE8ED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6960" y="1745919"/>
                <a:ext cx="8194681" cy="3672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3129962-903A-81BF-F24C-A986BF1ADCBF}"/>
                  </a:ext>
                </a:extLst>
              </p14:cNvPr>
              <p14:cNvContentPartPr/>
              <p14:nvPr/>
            </p14:nvContentPartPr>
            <p14:xfrm>
              <a:off x="533400" y="1600200"/>
              <a:ext cx="8177040" cy="3655281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3129962-903A-81BF-F24C-A986BF1ADCB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4400" y="1591200"/>
                <a:ext cx="8194681" cy="3672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900E7BF-160C-6DBA-FEB0-34A9AAF17FDF}"/>
                  </a:ext>
                </a:extLst>
              </p14:cNvPr>
              <p14:cNvContentPartPr/>
              <p14:nvPr/>
            </p14:nvContentPartPr>
            <p14:xfrm>
              <a:off x="585960" y="1752600"/>
              <a:ext cx="8177040" cy="3655281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900E7BF-160C-6DBA-FEB0-34A9AAF17FD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6960" y="1743600"/>
                <a:ext cx="8194681" cy="3672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47AD47C-C0CB-DE6E-82EE-EB3C7B5FEF7E}"/>
                  </a:ext>
                </a:extLst>
              </p14:cNvPr>
              <p14:cNvContentPartPr/>
              <p14:nvPr/>
            </p14:nvContentPartPr>
            <p14:xfrm>
              <a:off x="509760" y="1602519"/>
              <a:ext cx="8177040" cy="3655281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47AD47C-C0CB-DE6E-82EE-EB3C7B5FEF7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0760" y="1593519"/>
                <a:ext cx="8194681" cy="3672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4EC8724-D735-CF21-B362-D016FA0E996A}"/>
                  </a:ext>
                </a:extLst>
              </p14:cNvPr>
              <p14:cNvContentPartPr/>
              <p14:nvPr/>
            </p14:nvContentPartPr>
            <p14:xfrm>
              <a:off x="533400" y="1676400"/>
              <a:ext cx="8177040" cy="3655281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4EC8724-D735-CF21-B362-D016FA0E996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4400" y="1667400"/>
                <a:ext cx="8194681" cy="3672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48ECBB8-6092-FC99-EB0C-356E3B7EAAD7}"/>
                  </a:ext>
                </a:extLst>
              </p14:cNvPr>
              <p14:cNvContentPartPr/>
              <p14:nvPr/>
            </p14:nvContentPartPr>
            <p14:xfrm>
              <a:off x="609600" y="1752600"/>
              <a:ext cx="8177040" cy="3655281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48ECBB8-6092-FC99-EB0C-356E3B7EAAD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0600" y="1743600"/>
                <a:ext cx="8194681" cy="3672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23C2213-8E1F-A4E7-D702-369FE1766369}"/>
                  </a:ext>
                </a:extLst>
              </p14:cNvPr>
              <p14:cNvContentPartPr/>
              <p14:nvPr/>
            </p14:nvContentPartPr>
            <p14:xfrm>
              <a:off x="609600" y="1676400"/>
              <a:ext cx="8177040" cy="3655281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23C2213-8E1F-A4E7-D702-369FE176636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0600" y="1667400"/>
                <a:ext cx="8194681" cy="3672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97826A6-AF0B-045F-C3EF-B8B8AC44822B}"/>
                  </a:ext>
                </a:extLst>
              </p14:cNvPr>
              <p14:cNvContentPartPr/>
              <p14:nvPr/>
            </p14:nvContentPartPr>
            <p14:xfrm>
              <a:off x="457200" y="1600200"/>
              <a:ext cx="8177040" cy="3655281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97826A6-AF0B-045F-C3EF-B8B8AC44822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8200" y="1591200"/>
                <a:ext cx="8194681" cy="3672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A887886-DC32-354B-730B-948C7DECCAAA}"/>
                  </a:ext>
                </a:extLst>
              </p14:cNvPr>
              <p14:cNvContentPartPr/>
              <p14:nvPr/>
            </p14:nvContentPartPr>
            <p14:xfrm>
              <a:off x="685800" y="1676400"/>
              <a:ext cx="8177040" cy="3655281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A887886-DC32-354B-730B-948C7DECCAA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6800" y="1667400"/>
                <a:ext cx="8194681" cy="3672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3DFC1C-B34F-88ED-0E79-BF3B2F924567}"/>
                  </a:ext>
                </a:extLst>
              </p14:cNvPr>
              <p14:cNvContentPartPr/>
              <p14:nvPr/>
            </p14:nvContentPartPr>
            <p14:xfrm>
              <a:off x="533400" y="1828800"/>
              <a:ext cx="8177040" cy="3655281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3DFC1C-B34F-88ED-0E79-BF3B2F92456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4400" y="1819800"/>
                <a:ext cx="8194681" cy="3672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26B6AFCE-FD8E-9FF9-4B5A-19AE1F5E7C55}"/>
                  </a:ext>
                </a:extLst>
              </p14:cNvPr>
              <p14:cNvContentPartPr/>
              <p14:nvPr/>
            </p14:nvContentPartPr>
            <p14:xfrm>
              <a:off x="738360" y="1828800"/>
              <a:ext cx="8177040" cy="3655281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26B6AFCE-FD8E-9FF9-4B5A-19AE1F5E7C5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9360" y="1819800"/>
                <a:ext cx="8194681" cy="3672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1BF5AA1C-F474-6001-EFFB-BAC67D31BF1F}"/>
                  </a:ext>
                </a:extLst>
              </p14:cNvPr>
              <p14:cNvContentPartPr/>
              <p14:nvPr/>
            </p14:nvContentPartPr>
            <p14:xfrm>
              <a:off x="685800" y="1752600"/>
              <a:ext cx="8177040" cy="3655281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1BF5AA1C-F474-6001-EFFB-BAC67D31BF1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6800" y="1743600"/>
                <a:ext cx="8194681" cy="3672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D059BDF4-B51A-DFEB-BFD5-CB7205BD8F96}"/>
                  </a:ext>
                </a:extLst>
              </p14:cNvPr>
              <p14:cNvContentPartPr/>
              <p14:nvPr/>
            </p14:nvContentPartPr>
            <p14:xfrm>
              <a:off x="381000" y="1676400"/>
              <a:ext cx="8177040" cy="3655281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D059BDF4-B51A-DFEB-BFD5-CB7205BD8F9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2000" y="1667400"/>
                <a:ext cx="8194681" cy="3672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9A59A1C6-81F9-C9C3-EE17-73EBED257249}"/>
                  </a:ext>
                </a:extLst>
              </p14:cNvPr>
              <p14:cNvContentPartPr/>
              <p14:nvPr/>
            </p14:nvContentPartPr>
            <p14:xfrm>
              <a:off x="685800" y="1828800"/>
              <a:ext cx="8177040" cy="3655281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9A59A1C6-81F9-C9C3-EE17-73EBED25724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6800" y="1819800"/>
                <a:ext cx="8194681" cy="36729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6164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914400" y="152400"/>
            <a:ext cx="739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Accounting for density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690DD-ACED-E8A7-7270-6BE9FD5E0ABC}"/>
              </a:ext>
            </a:extLst>
          </p:cNvPr>
          <p:cNvGrpSpPr/>
          <p:nvPr/>
        </p:nvGrpSpPr>
        <p:grpSpPr>
          <a:xfrm>
            <a:off x="609600" y="990601"/>
            <a:ext cx="8153400" cy="4343402"/>
            <a:chOff x="-1922553" y="3745554"/>
            <a:chExt cx="10112605" cy="86235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A7415F4-5B91-4C1B-5868-F46176A1F6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16" t="43666" b="15677"/>
            <a:stretch/>
          </p:blipFill>
          <p:spPr>
            <a:xfrm>
              <a:off x="-1922553" y="3745554"/>
              <a:ext cx="8685768" cy="86235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16B38AC-72C6-B19C-2F02-747905F0F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44318" r="7617" b="16928"/>
            <a:stretch/>
          </p:blipFill>
          <p:spPr>
            <a:xfrm>
              <a:off x="6477000" y="3762281"/>
              <a:ext cx="1713052" cy="789972"/>
            </a:xfrm>
            <a:prstGeom prst="rect">
              <a:avLst/>
            </a:prstGeom>
          </p:spPr>
        </p:pic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53738E55-B3E4-5A52-72CF-A3780E6A474F}"/>
              </a:ext>
            </a:extLst>
          </p:cNvPr>
          <p:cNvGrpSpPr/>
          <p:nvPr/>
        </p:nvGrpSpPr>
        <p:grpSpPr>
          <a:xfrm>
            <a:off x="-76199" y="956846"/>
            <a:ext cx="8891587" cy="4758154"/>
            <a:chOff x="-76199" y="956846"/>
            <a:chExt cx="8891587" cy="47581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22EA12-3DDF-E29A-254B-F3338FE8488F}"/>
                </a:ext>
              </a:extLst>
            </p:cNvPr>
            <p:cNvGrpSpPr/>
            <p:nvPr/>
          </p:nvGrpSpPr>
          <p:grpSpPr>
            <a:xfrm>
              <a:off x="-76199" y="956846"/>
              <a:ext cx="8891587" cy="4758154"/>
              <a:chOff x="-273050" y="285195"/>
              <a:chExt cx="11855450" cy="634420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95A771D-502C-4DAC-7F5F-C67F6D1C4B86}"/>
                  </a:ext>
                </a:extLst>
              </p:cNvPr>
              <p:cNvGrpSpPr/>
              <p:nvPr/>
            </p:nvGrpSpPr>
            <p:grpSpPr>
              <a:xfrm>
                <a:off x="609600" y="457200"/>
                <a:ext cx="10972800" cy="6172200"/>
                <a:chOff x="609600" y="0"/>
                <a:chExt cx="10972800" cy="617220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95ACD5A-32EE-BA85-797E-AC143F490FF2}"/>
                    </a:ext>
                  </a:extLst>
                </p:cNvPr>
                <p:cNvGrpSpPr/>
                <p:nvPr/>
              </p:nvGrpSpPr>
              <p:grpSpPr>
                <a:xfrm>
                  <a:off x="609600" y="0"/>
                  <a:ext cx="10972800" cy="5715000"/>
                  <a:chOff x="1101090" y="762000"/>
                  <a:chExt cx="10134600" cy="5391150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98984827-0C9F-83C4-4DBE-498B2D08803A}"/>
                      </a:ext>
                    </a:extLst>
                  </p:cNvPr>
                  <p:cNvCxnSpPr/>
                  <p:nvPr/>
                </p:nvCxnSpPr>
                <p:spPr>
                  <a:xfrm>
                    <a:off x="1108710" y="613791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29900069-30A0-37AF-2928-10B66AB3586B}"/>
                      </a:ext>
                    </a:extLst>
                  </p:cNvPr>
                  <p:cNvCxnSpPr/>
                  <p:nvPr/>
                </p:nvCxnSpPr>
                <p:spPr>
                  <a:xfrm>
                    <a:off x="1101090" y="76962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0C3BBE5F-07C6-85DA-FB58-3C5E2F8BD2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12830" y="78867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6A5D1340-5293-DCD9-0093-EA317B29E0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1090" y="76200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E9EEE03-13F5-0D51-51A5-ACE397ABF39F}"/>
                    </a:ext>
                  </a:extLst>
                </p:cNvPr>
                <p:cNvSpPr/>
                <p:nvPr/>
              </p:nvSpPr>
              <p:spPr>
                <a:xfrm>
                  <a:off x="60960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9E1A23D-8013-F765-D2A5-17E53A6B255E}"/>
                    </a:ext>
                  </a:extLst>
                </p:cNvPr>
                <p:cNvSpPr/>
                <p:nvPr/>
              </p:nvSpPr>
              <p:spPr>
                <a:xfrm>
                  <a:off x="336042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CF81CEF-4CFB-F9BD-A24B-A9432C62EE30}"/>
                    </a:ext>
                  </a:extLst>
                </p:cNvPr>
                <p:cNvSpPr/>
                <p:nvPr/>
              </p:nvSpPr>
              <p:spPr>
                <a:xfrm>
                  <a:off x="6096000" y="5715000"/>
                  <a:ext cx="2438400" cy="457200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8907D55-CC5E-AC43-1652-F63643BFE7BA}"/>
                    </a:ext>
                  </a:extLst>
                </p:cNvPr>
                <p:cNvSpPr/>
                <p:nvPr/>
              </p:nvSpPr>
              <p:spPr>
                <a:xfrm>
                  <a:off x="10134600" y="5715000"/>
                  <a:ext cx="1447800" cy="4572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CE2AB13-2228-2370-A6F5-72E000498BB5}"/>
                    </a:ext>
                  </a:extLst>
                </p:cNvPr>
                <p:cNvSpPr/>
                <p:nvPr/>
              </p:nvSpPr>
              <p:spPr>
                <a:xfrm>
                  <a:off x="8534400" y="5715000"/>
                  <a:ext cx="1600200" cy="4572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5A741B8-E344-4A10-8705-DC1DAD349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858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234479-A933-E85D-DA6C-AAC662A04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344424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331B31B-03D5-BE68-0B3B-E440B56FD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1722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4DD9E7-D1DE-9593-5BBC-33B34BFCBE94}"/>
                  </a:ext>
                </a:extLst>
              </p:cNvPr>
              <p:cNvSpPr txBox="1"/>
              <p:nvPr/>
            </p:nvSpPr>
            <p:spPr>
              <a:xfrm>
                <a:off x="-273050" y="285195"/>
                <a:ext cx="1016000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10000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C2DD8C-7DE8-288F-9570-B6531EDFA4B6}"/>
                  </a:ext>
                </a:extLst>
              </p:cNvPr>
              <p:cNvSpPr txBox="1"/>
              <p:nvPr/>
            </p:nvSpPr>
            <p:spPr>
              <a:xfrm>
                <a:off x="152400" y="5943600"/>
                <a:ext cx="68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6EB768EC-9111-55EE-64C3-76025F61F317}"/>
                </a:ext>
              </a:extLst>
            </p:cNvPr>
            <p:cNvSpPr txBox="1"/>
            <p:nvPr/>
          </p:nvSpPr>
          <p:spPr>
            <a:xfrm>
              <a:off x="0" y="3048000"/>
              <a:ext cx="766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5000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7475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 transforming to a logarithmic axis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EA9E0BC-5A03-7285-EE0F-0BE38819F7ED}"/>
              </a:ext>
            </a:extLst>
          </p:cNvPr>
          <p:cNvGrpSpPr/>
          <p:nvPr/>
        </p:nvGrpSpPr>
        <p:grpSpPr>
          <a:xfrm>
            <a:off x="-36576" y="685800"/>
            <a:ext cx="8901271" cy="5029200"/>
            <a:chOff x="-36576" y="685800"/>
            <a:chExt cx="8901271" cy="502920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8A470E3-FF81-5DDF-B236-BDC3A2ACD79A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2362200"/>
              <a:ext cx="228600" cy="0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8EB64E-46EF-57CE-853B-3333640E2239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4419600"/>
              <a:ext cx="228600" cy="0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B3D232A-B171-F607-D6D7-F6BE74457296}"/>
                </a:ext>
              </a:extLst>
            </p:cNvPr>
            <p:cNvGrpSpPr/>
            <p:nvPr/>
          </p:nvGrpSpPr>
          <p:grpSpPr>
            <a:xfrm>
              <a:off x="0" y="685800"/>
              <a:ext cx="8864695" cy="5029200"/>
              <a:chOff x="0" y="685800"/>
              <a:chExt cx="8864695" cy="5029200"/>
            </a:xfrm>
          </p:grpSpPr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53738E55-B3E4-5A52-72CF-A3780E6A474F}"/>
                  </a:ext>
                </a:extLst>
              </p:cNvPr>
              <p:cNvGrpSpPr/>
              <p:nvPr/>
            </p:nvGrpSpPr>
            <p:grpSpPr>
              <a:xfrm>
                <a:off x="0" y="1085850"/>
                <a:ext cx="8815388" cy="4629150"/>
                <a:chOff x="0" y="1085850"/>
                <a:chExt cx="8815388" cy="4629150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722EA12-3DDF-E29A-254B-F3338FE8488F}"/>
                    </a:ext>
                  </a:extLst>
                </p:cNvPr>
                <p:cNvGrpSpPr/>
                <p:nvPr/>
              </p:nvGrpSpPr>
              <p:grpSpPr>
                <a:xfrm>
                  <a:off x="242888" y="1085850"/>
                  <a:ext cx="8572500" cy="4629150"/>
                  <a:chOff x="152400" y="457200"/>
                  <a:chExt cx="11430000" cy="6172200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E95A771D-502C-4DAC-7F5F-C67F6D1C4B86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" y="457200"/>
                    <a:ext cx="10972800" cy="6172200"/>
                    <a:chOff x="609600" y="0"/>
                    <a:chExt cx="10972800" cy="6172200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495ACD5A-32EE-BA85-797E-AC143F490F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9600" y="0"/>
                      <a:ext cx="10972800" cy="5715000"/>
                      <a:chOff x="1101090" y="762000"/>
                      <a:chExt cx="10134600" cy="5391150"/>
                    </a:xfrm>
                  </p:grpSpPr>
                  <p:cxnSp>
                    <p:nvCxnSpPr>
                      <p:cNvPr id="5" name="Straight Connector 4">
                        <a:extLst>
                          <a:ext uri="{FF2B5EF4-FFF2-40B4-BE49-F238E27FC236}">
                            <a16:creationId xmlns:a16="http://schemas.microsoft.com/office/drawing/2014/main" id="{98984827-0C9F-83C4-4DBE-498B2D08803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108710" y="6137910"/>
                        <a:ext cx="10126980" cy="0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" name="Straight Connector 5">
                        <a:extLst>
                          <a:ext uri="{FF2B5EF4-FFF2-40B4-BE49-F238E27FC236}">
                            <a16:creationId xmlns:a16="http://schemas.microsoft.com/office/drawing/2014/main" id="{29900069-30A0-37AF-2928-10B66AB3586B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101090" y="769620"/>
                        <a:ext cx="10126980" cy="0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" name="Straight Connector 9">
                        <a:extLst>
                          <a:ext uri="{FF2B5EF4-FFF2-40B4-BE49-F238E27FC236}">
                            <a16:creationId xmlns:a16="http://schemas.microsoft.com/office/drawing/2014/main" id="{0C3BBE5F-07C6-85DA-FB58-3C5E2F8BD23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212830" y="788670"/>
                        <a:ext cx="0" cy="5364480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" name="Straight Connector 6">
                        <a:extLst>
                          <a:ext uri="{FF2B5EF4-FFF2-40B4-BE49-F238E27FC236}">
                            <a16:creationId xmlns:a16="http://schemas.microsoft.com/office/drawing/2014/main" id="{6A5D1340-5293-DCD9-0093-EA317B29E0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01090" y="762000"/>
                        <a:ext cx="0" cy="5364480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AE9EEE03-13F5-0D51-51A5-ACE397ABF3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" y="5715000"/>
                      <a:ext cx="2743200" cy="457200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49E1A23D-8013-F765-D2A5-17E53A6B25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0420" y="5715000"/>
                      <a:ext cx="2743200" cy="457200"/>
                    </a:xfrm>
                    <a:prstGeom prst="rect">
                      <a:avLst/>
                    </a:prstGeom>
                    <a:solidFill>
                      <a:schemeClr val="accent5">
                        <a:lumMod val="60000"/>
                        <a:lumOff val="4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6CF81CEF-4CFB-F9BD-A24B-A9432C62EE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5715000"/>
                      <a:ext cx="2438400" cy="457200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  <a:lumOff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F8907D55-CC5E-AC43-1652-F63643BFE7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34600" y="5715000"/>
                      <a:ext cx="1447800" cy="4572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FCE2AB13-2228-2370-A6F5-72E000498B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34400" y="5715000"/>
                      <a:ext cx="1600200" cy="457200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F5A741B8-E344-4A10-8705-DC1DAD3499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7200" y="685800"/>
                    <a:ext cx="304800" cy="0"/>
                  </a:xfrm>
                  <a:prstGeom prst="line">
                    <a:avLst/>
                  </a:prstGeom>
                  <a:ln w="571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A4234479-A933-E85D-DA6C-AAC662A046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7200" y="3444240"/>
                    <a:ext cx="304800" cy="0"/>
                  </a:xfrm>
                  <a:prstGeom prst="line">
                    <a:avLst/>
                  </a:prstGeom>
                  <a:ln w="571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331B31B-03D5-BE68-0B3B-E440B56FD6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7200" y="6172200"/>
                    <a:ext cx="304800" cy="0"/>
                  </a:xfrm>
                  <a:prstGeom prst="line">
                    <a:avLst/>
                  </a:prstGeom>
                  <a:ln w="571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BC2DD8C-7DE8-288F-9570-B6531EDFA4B6}"/>
                      </a:ext>
                    </a:extLst>
                  </p:cNvPr>
                  <p:cNvSpPr txBox="1"/>
                  <p:nvPr/>
                </p:nvSpPr>
                <p:spPr>
                  <a:xfrm>
                    <a:off x="152400" y="5943600"/>
                    <a:ext cx="685800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0</a:t>
                    </a:r>
                  </a:p>
                </p:txBody>
              </p:sp>
            </p:grp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6EB768EC-9111-55EE-64C3-76025F61F317}"/>
                    </a:ext>
                  </a:extLst>
                </p:cNvPr>
                <p:cNvSpPr txBox="1"/>
                <p:nvPr/>
              </p:nvSpPr>
              <p:spPr>
                <a:xfrm>
                  <a:off x="0" y="2971800"/>
                  <a:ext cx="6096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/>
                    <a:t>10x4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DC4F470-ABC9-3FAB-E1D8-34D117452D48}"/>
                  </a:ext>
                </a:extLst>
              </p:cNvPr>
              <p:cNvGrpSpPr/>
              <p:nvPr/>
            </p:nvGrpSpPr>
            <p:grpSpPr>
              <a:xfrm>
                <a:off x="612648" y="685800"/>
                <a:ext cx="8252047" cy="4648200"/>
                <a:chOff x="-1904160" y="3038324"/>
                <a:chExt cx="10235455" cy="1580722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26633F59-EA6C-802B-EF58-ACB16B3714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220" t="10847" b="15151"/>
                <a:stretch/>
              </p:blipFill>
              <p:spPr>
                <a:xfrm>
                  <a:off x="-1904160" y="3049456"/>
                  <a:ext cx="8667375" cy="1569590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6AADB546-3F0A-02A1-5AA3-86D26D10FF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6073" b="16383"/>
                <a:stretch/>
              </p:blipFill>
              <p:spPr>
                <a:xfrm>
                  <a:off x="6477000" y="3038324"/>
                  <a:ext cx="1854295" cy="1580720"/>
                </a:xfrm>
                <a:prstGeom prst="rect">
                  <a:avLst/>
                </a:prstGeom>
              </p:spPr>
            </p:pic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CF5006-1F5E-1B43-1D05-8F748EBFD818}"/>
                </a:ext>
              </a:extLst>
            </p:cNvPr>
            <p:cNvSpPr txBox="1"/>
            <p:nvPr/>
          </p:nvSpPr>
          <p:spPr>
            <a:xfrm>
              <a:off x="0" y="4038600"/>
              <a:ext cx="6096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10x3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51930A-1DAA-1213-1B2B-B3C476DDF13E}"/>
                </a:ext>
              </a:extLst>
            </p:cNvPr>
            <p:cNvSpPr txBox="1"/>
            <p:nvPr/>
          </p:nvSpPr>
          <p:spPr>
            <a:xfrm>
              <a:off x="-36576" y="1981200"/>
              <a:ext cx="6096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10x5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8F9A735-D89C-A55E-E897-D0EBA34BA870}"/>
                </a:ext>
              </a:extLst>
            </p:cNvPr>
            <p:cNvSpPr txBox="1"/>
            <p:nvPr/>
          </p:nvSpPr>
          <p:spPr>
            <a:xfrm>
              <a:off x="0" y="914400"/>
              <a:ext cx="12192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10x6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4298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14:cNvPr>
              <p14:cNvContentPartPr/>
              <p14:nvPr/>
            </p14:nvContentPartPr>
            <p14:xfrm>
              <a:off x="567639" y="1676400"/>
              <a:ext cx="8177040" cy="36552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639" y="1667400"/>
                <a:ext cx="8194681" cy="3672922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685800" y="152400"/>
            <a:ext cx="777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Different brightness, but are they the same color?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53738E55-B3E4-5A52-72CF-A3780E6A474F}"/>
              </a:ext>
            </a:extLst>
          </p:cNvPr>
          <p:cNvGrpSpPr/>
          <p:nvPr/>
        </p:nvGrpSpPr>
        <p:grpSpPr>
          <a:xfrm>
            <a:off x="-76199" y="956846"/>
            <a:ext cx="8891587" cy="4758154"/>
            <a:chOff x="-76199" y="956846"/>
            <a:chExt cx="8891587" cy="47581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22EA12-3DDF-E29A-254B-F3338FE8488F}"/>
                </a:ext>
              </a:extLst>
            </p:cNvPr>
            <p:cNvGrpSpPr/>
            <p:nvPr/>
          </p:nvGrpSpPr>
          <p:grpSpPr>
            <a:xfrm>
              <a:off x="-76199" y="956846"/>
              <a:ext cx="8891587" cy="4758154"/>
              <a:chOff x="-273050" y="285195"/>
              <a:chExt cx="11855450" cy="634420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95A771D-502C-4DAC-7F5F-C67F6D1C4B86}"/>
                  </a:ext>
                </a:extLst>
              </p:cNvPr>
              <p:cNvGrpSpPr/>
              <p:nvPr/>
            </p:nvGrpSpPr>
            <p:grpSpPr>
              <a:xfrm>
                <a:off x="609600" y="457200"/>
                <a:ext cx="10972800" cy="6172200"/>
                <a:chOff x="609600" y="0"/>
                <a:chExt cx="10972800" cy="617220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95ACD5A-32EE-BA85-797E-AC143F490FF2}"/>
                    </a:ext>
                  </a:extLst>
                </p:cNvPr>
                <p:cNvGrpSpPr/>
                <p:nvPr/>
              </p:nvGrpSpPr>
              <p:grpSpPr>
                <a:xfrm>
                  <a:off x="609600" y="0"/>
                  <a:ext cx="10972800" cy="5715000"/>
                  <a:chOff x="1101090" y="762000"/>
                  <a:chExt cx="10134600" cy="5391150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98984827-0C9F-83C4-4DBE-498B2D08803A}"/>
                      </a:ext>
                    </a:extLst>
                  </p:cNvPr>
                  <p:cNvCxnSpPr/>
                  <p:nvPr/>
                </p:nvCxnSpPr>
                <p:spPr>
                  <a:xfrm>
                    <a:off x="1108710" y="613791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29900069-30A0-37AF-2928-10B66AB3586B}"/>
                      </a:ext>
                    </a:extLst>
                  </p:cNvPr>
                  <p:cNvCxnSpPr/>
                  <p:nvPr/>
                </p:nvCxnSpPr>
                <p:spPr>
                  <a:xfrm>
                    <a:off x="1101090" y="76962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0C3BBE5F-07C6-85DA-FB58-3C5E2F8BD2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12830" y="78867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6A5D1340-5293-DCD9-0093-EA317B29E0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1090" y="76200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E9EEE03-13F5-0D51-51A5-ACE397ABF39F}"/>
                    </a:ext>
                  </a:extLst>
                </p:cNvPr>
                <p:cNvSpPr/>
                <p:nvPr/>
              </p:nvSpPr>
              <p:spPr>
                <a:xfrm>
                  <a:off x="60960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9E1A23D-8013-F765-D2A5-17E53A6B255E}"/>
                    </a:ext>
                  </a:extLst>
                </p:cNvPr>
                <p:cNvSpPr/>
                <p:nvPr/>
              </p:nvSpPr>
              <p:spPr>
                <a:xfrm>
                  <a:off x="336042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CF81CEF-4CFB-F9BD-A24B-A9432C62EE30}"/>
                    </a:ext>
                  </a:extLst>
                </p:cNvPr>
                <p:cNvSpPr/>
                <p:nvPr/>
              </p:nvSpPr>
              <p:spPr>
                <a:xfrm>
                  <a:off x="6096000" y="5715000"/>
                  <a:ext cx="2438400" cy="457200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8907D55-CC5E-AC43-1652-F63643BFE7BA}"/>
                    </a:ext>
                  </a:extLst>
                </p:cNvPr>
                <p:cNvSpPr/>
                <p:nvPr/>
              </p:nvSpPr>
              <p:spPr>
                <a:xfrm>
                  <a:off x="10134600" y="5715000"/>
                  <a:ext cx="1447800" cy="4572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CE2AB13-2228-2370-A6F5-72E000498BB5}"/>
                    </a:ext>
                  </a:extLst>
                </p:cNvPr>
                <p:cNvSpPr/>
                <p:nvPr/>
              </p:nvSpPr>
              <p:spPr>
                <a:xfrm>
                  <a:off x="8534400" y="5715000"/>
                  <a:ext cx="1600200" cy="4572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5A741B8-E344-4A10-8705-DC1DAD349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858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234479-A933-E85D-DA6C-AAC662A04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344424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331B31B-03D5-BE68-0B3B-E440B56FD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1722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4DD9E7-D1DE-9593-5BBC-33B34BFCBE94}"/>
                  </a:ext>
                </a:extLst>
              </p:cNvPr>
              <p:cNvSpPr txBox="1"/>
              <p:nvPr/>
            </p:nvSpPr>
            <p:spPr>
              <a:xfrm>
                <a:off x="-273050" y="285195"/>
                <a:ext cx="1016000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10000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C2DD8C-7DE8-288F-9570-B6531EDFA4B6}"/>
                  </a:ext>
                </a:extLst>
              </p:cNvPr>
              <p:cNvSpPr txBox="1"/>
              <p:nvPr/>
            </p:nvSpPr>
            <p:spPr>
              <a:xfrm>
                <a:off x="152400" y="5943600"/>
                <a:ext cx="68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6EB768EC-9111-55EE-64C3-76025F61F317}"/>
                </a:ext>
              </a:extLst>
            </p:cNvPr>
            <p:cNvSpPr txBox="1"/>
            <p:nvPr/>
          </p:nvSpPr>
          <p:spPr>
            <a:xfrm>
              <a:off x="0" y="3048000"/>
              <a:ext cx="766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5000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9AD56C63-DA41-3F31-FD15-5B5CEA2913A9}"/>
                  </a:ext>
                </a:extLst>
              </p14:cNvPr>
              <p14:cNvContentPartPr/>
              <p14:nvPr/>
            </p14:nvContentPartPr>
            <p14:xfrm>
              <a:off x="567639" y="2743200"/>
              <a:ext cx="8177040" cy="2588481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9AD56C63-DA41-3F31-FD15-5B5CEA2913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8639" y="2734200"/>
                <a:ext cx="8194681" cy="260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9DB2ACE7-19A7-90C4-9F58-08ED5E6E91D0}"/>
                  </a:ext>
                </a:extLst>
              </p14:cNvPr>
              <p14:cNvContentPartPr/>
              <p14:nvPr/>
            </p14:nvContentPartPr>
            <p14:xfrm>
              <a:off x="567639" y="3733800"/>
              <a:ext cx="8177040" cy="1597881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9DB2ACE7-19A7-90C4-9F58-08ED5E6E91D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639" y="3724801"/>
                <a:ext cx="8194681" cy="1615519"/>
              </a:xfrm>
              <a:prstGeom prst="rect">
                <a:avLst/>
              </a:prstGeom>
            </p:spPr>
          </p:pic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F1A17A-F916-15D1-139E-5007D64FA42B}"/>
              </a:ext>
            </a:extLst>
          </p:cNvPr>
          <p:cNvCxnSpPr/>
          <p:nvPr/>
        </p:nvCxnSpPr>
        <p:spPr>
          <a:xfrm>
            <a:off x="3581400" y="1676400"/>
            <a:ext cx="0" cy="365760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6A4C421-B65F-D848-8648-BC38CE66E2F7}"/>
              </a:ext>
            </a:extLst>
          </p:cNvPr>
          <p:cNvSpPr txBox="1"/>
          <p:nvPr/>
        </p:nvSpPr>
        <p:spPr>
          <a:xfrm>
            <a:off x="3657600" y="1600200"/>
            <a:ext cx="11430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MFI:8000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A9A6AD-BD49-C927-66BF-0C6F54DF1CEE}"/>
              </a:ext>
            </a:extLst>
          </p:cNvPr>
          <p:cNvSpPr txBox="1"/>
          <p:nvPr/>
        </p:nvSpPr>
        <p:spPr>
          <a:xfrm>
            <a:off x="3657600" y="2590800"/>
            <a:ext cx="11430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MFI:6000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A09976-CEB0-8AE1-55B1-827C22A98805}"/>
              </a:ext>
            </a:extLst>
          </p:cNvPr>
          <p:cNvSpPr txBox="1"/>
          <p:nvPr/>
        </p:nvSpPr>
        <p:spPr>
          <a:xfrm>
            <a:off x="3657600" y="3581400"/>
            <a:ext cx="11430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MFI:4000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CDACAF-E188-F36A-453F-B3201FA8CB2A}"/>
              </a:ext>
            </a:extLst>
          </p:cNvPr>
          <p:cNvGrpSpPr/>
          <p:nvPr/>
        </p:nvGrpSpPr>
        <p:grpSpPr>
          <a:xfrm>
            <a:off x="7239000" y="1219200"/>
            <a:ext cx="1447800" cy="1487467"/>
            <a:chOff x="7239000" y="1219200"/>
            <a:chExt cx="1447800" cy="148746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AA023B3-7BAB-E9AB-BC64-66A16403C79C}"/>
                </a:ext>
              </a:extLst>
            </p:cNvPr>
            <p:cNvGrpSpPr/>
            <p:nvPr/>
          </p:nvGrpSpPr>
          <p:grpSpPr>
            <a:xfrm>
              <a:off x="7239000" y="1219200"/>
              <a:ext cx="1447800" cy="1487467"/>
              <a:chOff x="7239000" y="1219200"/>
              <a:chExt cx="1447800" cy="148746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02016A5-736D-72FF-8E16-91976379B940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EFB1287-014F-0085-0883-F3B7107471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41" name="Star: 5 Points 40">
                  <a:extLst>
                    <a:ext uri="{FF2B5EF4-FFF2-40B4-BE49-F238E27FC236}">
                      <a16:creationId xmlns:a16="http://schemas.microsoft.com/office/drawing/2014/main" id="{12E3AD5A-E839-21F6-C17E-E2240F88CB6F}"/>
                    </a:ext>
                  </a:extLst>
                </p:cNvPr>
                <p:cNvSpPr/>
                <p:nvPr/>
              </p:nvSpPr>
              <p:spPr>
                <a:xfrm>
                  <a:off x="1219200" y="2322533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Star: 5 Points 41">
                  <a:extLst>
                    <a:ext uri="{FF2B5EF4-FFF2-40B4-BE49-F238E27FC236}">
                      <a16:creationId xmlns:a16="http://schemas.microsoft.com/office/drawing/2014/main" id="{8EA62B8F-AD82-CB1B-1F5A-F9649B267A14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Star: 5 Points 42">
                  <a:extLst>
                    <a:ext uri="{FF2B5EF4-FFF2-40B4-BE49-F238E27FC236}">
                      <a16:creationId xmlns:a16="http://schemas.microsoft.com/office/drawing/2014/main" id="{E05B3974-9C0C-50BD-6A81-2A94F1330E36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Star: 5 Points 36">
                <a:extLst>
                  <a:ext uri="{FF2B5EF4-FFF2-40B4-BE49-F238E27FC236}">
                    <a16:creationId xmlns:a16="http://schemas.microsoft.com/office/drawing/2014/main" id="{95594ECF-1230-C048-0AF6-1295329B387A}"/>
                  </a:ext>
                </a:extLst>
              </p:cNvPr>
              <p:cNvSpPr/>
              <p:nvPr/>
            </p:nvSpPr>
            <p:spPr>
              <a:xfrm>
                <a:off x="8096749" y="2020867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Star: 5 Points 37">
                <a:extLst>
                  <a:ext uri="{FF2B5EF4-FFF2-40B4-BE49-F238E27FC236}">
                    <a16:creationId xmlns:a16="http://schemas.microsoft.com/office/drawing/2014/main" id="{31F952BF-1F3E-2E47-892D-3C8C91E2F377}"/>
                  </a:ext>
                </a:extLst>
              </p:cNvPr>
              <p:cNvSpPr/>
              <p:nvPr/>
            </p:nvSpPr>
            <p:spPr>
              <a:xfrm>
                <a:off x="7772400" y="2253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Star: 5 Points 38">
                <a:extLst>
                  <a:ext uri="{FF2B5EF4-FFF2-40B4-BE49-F238E27FC236}">
                    <a16:creationId xmlns:a16="http://schemas.microsoft.com/office/drawing/2014/main" id="{9E1C3273-7644-6033-1A85-E00EC8AD00F2}"/>
                  </a:ext>
                </a:extLst>
              </p:cNvPr>
              <p:cNvSpPr/>
              <p:nvPr/>
            </p:nvSpPr>
            <p:spPr>
              <a:xfrm>
                <a:off x="7944349" y="1643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22C27E6E-B100-DB83-443A-6AE92E93343D}"/>
                </a:ext>
              </a:extLst>
            </p:cNvPr>
            <p:cNvSpPr/>
            <p:nvPr/>
          </p:nvSpPr>
          <p:spPr>
            <a:xfrm>
              <a:off x="7696200" y="20249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Star: 5 Points 33">
              <a:extLst>
                <a:ext uri="{FF2B5EF4-FFF2-40B4-BE49-F238E27FC236}">
                  <a16:creationId xmlns:a16="http://schemas.microsoft.com/office/drawing/2014/main" id="{3FFF78B7-F54B-0DBA-610B-EE225230D85F}"/>
                </a:ext>
              </a:extLst>
            </p:cNvPr>
            <p:cNvSpPr/>
            <p:nvPr/>
          </p:nvSpPr>
          <p:spPr>
            <a:xfrm>
              <a:off x="7868149" y="18725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tar: 5 Points 34">
              <a:extLst>
                <a:ext uri="{FF2B5EF4-FFF2-40B4-BE49-F238E27FC236}">
                  <a16:creationId xmlns:a16="http://schemas.microsoft.com/office/drawing/2014/main" id="{239AF7E7-BFBD-21B5-2715-2FF691627AE4}"/>
                </a:ext>
              </a:extLst>
            </p:cNvPr>
            <p:cNvSpPr/>
            <p:nvPr/>
          </p:nvSpPr>
          <p:spPr>
            <a:xfrm>
              <a:off x="8153400" y="15677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1312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14:cNvPr>
              <p14:cNvContentPartPr/>
              <p14:nvPr/>
            </p14:nvContentPartPr>
            <p14:xfrm>
              <a:off x="567639" y="1676400"/>
              <a:ext cx="8177040" cy="36552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558" y="1657319"/>
                <a:ext cx="8214842" cy="3693083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Normalizing/Scaling by Peak Detector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53738E55-B3E4-5A52-72CF-A3780E6A474F}"/>
              </a:ext>
            </a:extLst>
          </p:cNvPr>
          <p:cNvGrpSpPr/>
          <p:nvPr/>
        </p:nvGrpSpPr>
        <p:grpSpPr>
          <a:xfrm>
            <a:off x="-76199" y="956846"/>
            <a:ext cx="8891587" cy="4758154"/>
            <a:chOff x="-76199" y="956846"/>
            <a:chExt cx="8891587" cy="47581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22EA12-3DDF-E29A-254B-F3338FE8488F}"/>
                </a:ext>
              </a:extLst>
            </p:cNvPr>
            <p:cNvGrpSpPr/>
            <p:nvPr/>
          </p:nvGrpSpPr>
          <p:grpSpPr>
            <a:xfrm>
              <a:off x="-76199" y="956846"/>
              <a:ext cx="8891587" cy="4758154"/>
              <a:chOff x="-273050" y="285195"/>
              <a:chExt cx="11855450" cy="634420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95A771D-502C-4DAC-7F5F-C67F6D1C4B86}"/>
                  </a:ext>
                </a:extLst>
              </p:cNvPr>
              <p:cNvGrpSpPr/>
              <p:nvPr/>
            </p:nvGrpSpPr>
            <p:grpSpPr>
              <a:xfrm>
                <a:off x="609600" y="457200"/>
                <a:ext cx="10972800" cy="6172200"/>
                <a:chOff x="609600" y="0"/>
                <a:chExt cx="10972800" cy="617220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95ACD5A-32EE-BA85-797E-AC143F490FF2}"/>
                    </a:ext>
                  </a:extLst>
                </p:cNvPr>
                <p:cNvGrpSpPr/>
                <p:nvPr/>
              </p:nvGrpSpPr>
              <p:grpSpPr>
                <a:xfrm>
                  <a:off x="609600" y="0"/>
                  <a:ext cx="10972800" cy="5715000"/>
                  <a:chOff x="1101090" y="762000"/>
                  <a:chExt cx="10134600" cy="5391150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98984827-0C9F-83C4-4DBE-498B2D08803A}"/>
                      </a:ext>
                    </a:extLst>
                  </p:cNvPr>
                  <p:cNvCxnSpPr/>
                  <p:nvPr/>
                </p:nvCxnSpPr>
                <p:spPr>
                  <a:xfrm>
                    <a:off x="1108710" y="613791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29900069-30A0-37AF-2928-10B66AB3586B}"/>
                      </a:ext>
                    </a:extLst>
                  </p:cNvPr>
                  <p:cNvCxnSpPr/>
                  <p:nvPr/>
                </p:nvCxnSpPr>
                <p:spPr>
                  <a:xfrm>
                    <a:off x="1101090" y="76962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0C3BBE5F-07C6-85DA-FB58-3C5E2F8BD2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12830" y="78867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6A5D1340-5293-DCD9-0093-EA317B29E0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1090" y="76200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E9EEE03-13F5-0D51-51A5-ACE397ABF39F}"/>
                    </a:ext>
                  </a:extLst>
                </p:cNvPr>
                <p:cNvSpPr/>
                <p:nvPr/>
              </p:nvSpPr>
              <p:spPr>
                <a:xfrm>
                  <a:off x="60960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9E1A23D-8013-F765-D2A5-17E53A6B255E}"/>
                    </a:ext>
                  </a:extLst>
                </p:cNvPr>
                <p:cNvSpPr/>
                <p:nvPr/>
              </p:nvSpPr>
              <p:spPr>
                <a:xfrm>
                  <a:off x="336042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CF81CEF-4CFB-F9BD-A24B-A9432C62EE30}"/>
                    </a:ext>
                  </a:extLst>
                </p:cNvPr>
                <p:cNvSpPr/>
                <p:nvPr/>
              </p:nvSpPr>
              <p:spPr>
                <a:xfrm>
                  <a:off x="6096000" y="5715000"/>
                  <a:ext cx="2438400" cy="457200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8907D55-CC5E-AC43-1652-F63643BFE7BA}"/>
                    </a:ext>
                  </a:extLst>
                </p:cNvPr>
                <p:cNvSpPr/>
                <p:nvPr/>
              </p:nvSpPr>
              <p:spPr>
                <a:xfrm>
                  <a:off x="10134600" y="5715000"/>
                  <a:ext cx="1447800" cy="4572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CE2AB13-2228-2370-A6F5-72E000498BB5}"/>
                    </a:ext>
                  </a:extLst>
                </p:cNvPr>
                <p:cNvSpPr/>
                <p:nvPr/>
              </p:nvSpPr>
              <p:spPr>
                <a:xfrm>
                  <a:off x="8534400" y="5715000"/>
                  <a:ext cx="1600200" cy="4572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5A741B8-E344-4A10-8705-DC1DAD349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858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234479-A933-E85D-DA6C-AAC662A04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344424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331B31B-03D5-BE68-0B3B-E440B56FD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1722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4DD9E7-D1DE-9593-5BBC-33B34BFCBE94}"/>
                  </a:ext>
                </a:extLst>
              </p:cNvPr>
              <p:cNvSpPr txBox="1"/>
              <p:nvPr/>
            </p:nvSpPr>
            <p:spPr>
              <a:xfrm>
                <a:off x="-273050" y="285195"/>
                <a:ext cx="1016000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10000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C2DD8C-7DE8-288F-9570-B6531EDFA4B6}"/>
                  </a:ext>
                </a:extLst>
              </p:cNvPr>
              <p:cNvSpPr txBox="1"/>
              <p:nvPr/>
            </p:nvSpPr>
            <p:spPr>
              <a:xfrm>
                <a:off x="152400" y="5943600"/>
                <a:ext cx="68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6EB768EC-9111-55EE-64C3-76025F61F317}"/>
                </a:ext>
              </a:extLst>
            </p:cNvPr>
            <p:cNvSpPr txBox="1"/>
            <p:nvPr/>
          </p:nvSpPr>
          <p:spPr>
            <a:xfrm>
              <a:off x="0" y="3048000"/>
              <a:ext cx="766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5000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9AD56C63-DA41-3F31-FD15-5B5CEA2913A9}"/>
                  </a:ext>
                </a:extLst>
              </p14:cNvPr>
              <p14:cNvContentPartPr/>
              <p14:nvPr/>
            </p14:nvContentPartPr>
            <p14:xfrm>
              <a:off x="567639" y="2743200"/>
              <a:ext cx="8177040" cy="2588481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9AD56C63-DA41-3F31-FD15-5B5CEA2913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8639" y="2734200"/>
                <a:ext cx="8194681" cy="260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9DB2ACE7-19A7-90C4-9F58-08ED5E6E91D0}"/>
                  </a:ext>
                </a:extLst>
              </p14:cNvPr>
              <p14:cNvContentPartPr/>
              <p14:nvPr/>
            </p14:nvContentPartPr>
            <p14:xfrm>
              <a:off x="567639" y="3733800"/>
              <a:ext cx="8177040" cy="1597881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9DB2ACE7-19A7-90C4-9F58-08ED5E6E91D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639" y="3724801"/>
                <a:ext cx="8194681" cy="1615519"/>
              </a:xfrm>
              <a:prstGeom prst="rect">
                <a:avLst/>
              </a:prstGeom>
            </p:spPr>
          </p:pic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F1A17A-F916-15D1-139E-5007D64FA42B}"/>
              </a:ext>
            </a:extLst>
          </p:cNvPr>
          <p:cNvCxnSpPr/>
          <p:nvPr/>
        </p:nvCxnSpPr>
        <p:spPr>
          <a:xfrm>
            <a:off x="3581400" y="1676400"/>
            <a:ext cx="0" cy="365760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6A4C421-B65F-D848-8648-BC38CE66E2F7}"/>
              </a:ext>
            </a:extLst>
          </p:cNvPr>
          <p:cNvSpPr txBox="1"/>
          <p:nvPr/>
        </p:nvSpPr>
        <p:spPr>
          <a:xfrm>
            <a:off x="3657600" y="1600200"/>
            <a:ext cx="11430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MFI:8000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A9A6AD-BD49-C927-66BF-0C6F54DF1CEE}"/>
              </a:ext>
            </a:extLst>
          </p:cNvPr>
          <p:cNvSpPr txBox="1"/>
          <p:nvPr/>
        </p:nvSpPr>
        <p:spPr>
          <a:xfrm>
            <a:off x="685800" y="2667000"/>
            <a:ext cx="11430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MFI:5000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A09976-CEB0-8AE1-55B1-827C22A98805}"/>
              </a:ext>
            </a:extLst>
          </p:cNvPr>
          <p:cNvSpPr txBox="1"/>
          <p:nvPr/>
        </p:nvSpPr>
        <p:spPr>
          <a:xfrm>
            <a:off x="4800600" y="2895600"/>
            <a:ext cx="11430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MFI:4000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CDACAF-E188-F36A-453F-B3201FA8CB2A}"/>
              </a:ext>
            </a:extLst>
          </p:cNvPr>
          <p:cNvGrpSpPr/>
          <p:nvPr/>
        </p:nvGrpSpPr>
        <p:grpSpPr>
          <a:xfrm>
            <a:off x="7239000" y="1219200"/>
            <a:ext cx="1447800" cy="1487467"/>
            <a:chOff x="7239000" y="1219200"/>
            <a:chExt cx="1447800" cy="148746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AA023B3-7BAB-E9AB-BC64-66A16403C79C}"/>
                </a:ext>
              </a:extLst>
            </p:cNvPr>
            <p:cNvGrpSpPr/>
            <p:nvPr/>
          </p:nvGrpSpPr>
          <p:grpSpPr>
            <a:xfrm>
              <a:off x="7239000" y="1219200"/>
              <a:ext cx="1447800" cy="1487467"/>
              <a:chOff x="7239000" y="1219200"/>
              <a:chExt cx="1447800" cy="148746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02016A5-736D-72FF-8E16-91976379B940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EFB1287-014F-0085-0883-F3B7107471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41" name="Star: 5 Points 40">
                  <a:extLst>
                    <a:ext uri="{FF2B5EF4-FFF2-40B4-BE49-F238E27FC236}">
                      <a16:creationId xmlns:a16="http://schemas.microsoft.com/office/drawing/2014/main" id="{12E3AD5A-E839-21F6-C17E-E2240F88CB6F}"/>
                    </a:ext>
                  </a:extLst>
                </p:cNvPr>
                <p:cNvSpPr/>
                <p:nvPr/>
              </p:nvSpPr>
              <p:spPr>
                <a:xfrm>
                  <a:off x="1219200" y="2322533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Star: 5 Points 41">
                  <a:extLst>
                    <a:ext uri="{FF2B5EF4-FFF2-40B4-BE49-F238E27FC236}">
                      <a16:creationId xmlns:a16="http://schemas.microsoft.com/office/drawing/2014/main" id="{8EA62B8F-AD82-CB1B-1F5A-F9649B267A14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Star: 5 Points 42">
                  <a:extLst>
                    <a:ext uri="{FF2B5EF4-FFF2-40B4-BE49-F238E27FC236}">
                      <a16:creationId xmlns:a16="http://schemas.microsoft.com/office/drawing/2014/main" id="{E05B3974-9C0C-50BD-6A81-2A94F1330E36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Star: 5 Points 36">
                <a:extLst>
                  <a:ext uri="{FF2B5EF4-FFF2-40B4-BE49-F238E27FC236}">
                    <a16:creationId xmlns:a16="http://schemas.microsoft.com/office/drawing/2014/main" id="{95594ECF-1230-C048-0AF6-1295329B387A}"/>
                  </a:ext>
                </a:extLst>
              </p:cNvPr>
              <p:cNvSpPr/>
              <p:nvPr/>
            </p:nvSpPr>
            <p:spPr>
              <a:xfrm>
                <a:off x="8096749" y="2020867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Star: 5 Points 37">
                <a:extLst>
                  <a:ext uri="{FF2B5EF4-FFF2-40B4-BE49-F238E27FC236}">
                    <a16:creationId xmlns:a16="http://schemas.microsoft.com/office/drawing/2014/main" id="{31F952BF-1F3E-2E47-892D-3C8C91E2F377}"/>
                  </a:ext>
                </a:extLst>
              </p:cNvPr>
              <p:cNvSpPr/>
              <p:nvPr/>
            </p:nvSpPr>
            <p:spPr>
              <a:xfrm>
                <a:off x="7772400" y="2253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Star: 5 Points 38">
                <a:extLst>
                  <a:ext uri="{FF2B5EF4-FFF2-40B4-BE49-F238E27FC236}">
                    <a16:creationId xmlns:a16="http://schemas.microsoft.com/office/drawing/2014/main" id="{9E1C3273-7644-6033-1A85-E00EC8AD00F2}"/>
                  </a:ext>
                </a:extLst>
              </p:cNvPr>
              <p:cNvSpPr/>
              <p:nvPr/>
            </p:nvSpPr>
            <p:spPr>
              <a:xfrm>
                <a:off x="7944349" y="1643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22C27E6E-B100-DB83-443A-6AE92E93343D}"/>
                </a:ext>
              </a:extLst>
            </p:cNvPr>
            <p:cNvSpPr/>
            <p:nvPr/>
          </p:nvSpPr>
          <p:spPr>
            <a:xfrm>
              <a:off x="7696200" y="20249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Star: 5 Points 33">
              <a:extLst>
                <a:ext uri="{FF2B5EF4-FFF2-40B4-BE49-F238E27FC236}">
                  <a16:creationId xmlns:a16="http://schemas.microsoft.com/office/drawing/2014/main" id="{3FFF78B7-F54B-0DBA-610B-EE225230D85F}"/>
                </a:ext>
              </a:extLst>
            </p:cNvPr>
            <p:cNvSpPr/>
            <p:nvPr/>
          </p:nvSpPr>
          <p:spPr>
            <a:xfrm>
              <a:off x="7868149" y="18725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tar: 5 Points 34">
              <a:extLst>
                <a:ext uri="{FF2B5EF4-FFF2-40B4-BE49-F238E27FC236}">
                  <a16:creationId xmlns:a16="http://schemas.microsoft.com/office/drawing/2014/main" id="{239AF7E7-BFBD-21B5-2715-2FF691627AE4}"/>
                </a:ext>
              </a:extLst>
            </p:cNvPr>
            <p:cNvSpPr/>
            <p:nvPr/>
          </p:nvSpPr>
          <p:spPr>
            <a:xfrm>
              <a:off x="8153400" y="15677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509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310213-5363-B088-43D1-5294980CB075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Unmixing Screen: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3AF137-0925-D99F-753F-9C626019CE7B}"/>
              </a:ext>
            </a:extLst>
          </p:cNvPr>
          <p:cNvGrpSpPr/>
          <p:nvPr/>
        </p:nvGrpSpPr>
        <p:grpSpPr>
          <a:xfrm>
            <a:off x="38100" y="4038600"/>
            <a:ext cx="8985250" cy="1466957"/>
            <a:chOff x="-1828800" y="3810000"/>
            <a:chExt cx="10591800" cy="20765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C47495-9DCA-FF61-AE75-B221D1640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0" y="3810000"/>
              <a:ext cx="3048000" cy="19894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44A2F7-8907-F338-C807-656A8E40C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828800" y="3810000"/>
              <a:ext cx="7620392" cy="207655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1838DBA-2EC0-DCED-9AF4-646372431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066800"/>
            <a:ext cx="2514600" cy="2530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E244B-AC8D-4D1B-441C-118313979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990600"/>
            <a:ext cx="2667000" cy="27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74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14:cNvPr>
              <p14:cNvContentPartPr/>
              <p14:nvPr/>
            </p14:nvContentPartPr>
            <p14:xfrm>
              <a:off x="567639" y="1676400"/>
              <a:ext cx="8177040" cy="36552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558" y="1657319"/>
                <a:ext cx="8214842" cy="3693083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762000" y="19050"/>
            <a:ext cx="7772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Divide each detectors measurement by the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peak detectors measurement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53738E55-B3E4-5A52-72CF-A3780E6A474F}"/>
              </a:ext>
            </a:extLst>
          </p:cNvPr>
          <p:cNvGrpSpPr/>
          <p:nvPr/>
        </p:nvGrpSpPr>
        <p:grpSpPr>
          <a:xfrm>
            <a:off x="-76199" y="956846"/>
            <a:ext cx="8891587" cy="4758154"/>
            <a:chOff x="-76199" y="956846"/>
            <a:chExt cx="8891587" cy="47581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22EA12-3DDF-E29A-254B-F3338FE8488F}"/>
                </a:ext>
              </a:extLst>
            </p:cNvPr>
            <p:cNvGrpSpPr/>
            <p:nvPr/>
          </p:nvGrpSpPr>
          <p:grpSpPr>
            <a:xfrm>
              <a:off x="-76199" y="956846"/>
              <a:ext cx="8891587" cy="4758154"/>
              <a:chOff x="-273050" y="285195"/>
              <a:chExt cx="11855450" cy="634420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95A771D-502C-4DAC-7F5F-C67F6D1C4B86}"/>
                  </a:ext>
                </a:extLst>
              </p:cNvPr>
              <p:cNvGrpSpPr/>
              <p:nvPr/>
            </p:nvGrpSpPr>
            <p:grpSpPr>
              <a:xfrm>
                <a:off x="609600" y="457200"/>
                <a:ext cx="10972800" cy="6172200"/>
                <a:chOff x="609600" y="0"/>
                <a:chExt cx="10972800" cy="617220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95ACD5A-32EE-BA85-797E-AC143F490FF2}"/>
                    </a:ext>
                  </a:extLst>
                </p:cNvPr>
                <p:cNvGrpSpPr/>
                <p:nvPr/>
              </p:nvGrpSpPr>
              <p:grpSpPr>
                <a:xfrm>
                  <a:off x="609600" y="0"/>
                  <a:ext cx="10972800" cy="5715000"/>
                  <a:chOff x="1101090" y="762000"/>
                  <a:chExt cx="10134600" cy="5391150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98984827-0C9F-83C4-4DBE-498B2D08803A}"/>
                      </a:ext>
                    </a:extLst>
                  </p:cNvPr>
                  <p:cNvCxnSpPr/>
                  <p:nvPr/>
                </p:nvCxnSpPr>
                <p:spPr>
                  <a:xfrm>
                    <a:off x="1108710" y="613791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29900069-30A0-37AF-2928-10B66AB3586B}"/>
                      </a:ext>
                    </a:extLst>
                  </p:cNvPr>
                  <p:cNvCxnSpPr/>
                  <p:nvPr/>
                </p:nvCxnSpPr>
                <p:spPr>
                  <a:xfrm>
                    <a:off x="1101090" y="76962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0C3BBE5F-07C6-85DA-FB58-3C5E2F8BD2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12830" y="78867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6A5D1340-5293-DCD9-0093-EA317B29E0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1090" y="76200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E9EEE03-13F5-0D51-51A5-ACE397ABF39F}"/>
                    </a:ext>
                  </a:extLst>
                </p:cNvPr>
                <p:cNvSpPr/>
                <p:nvPr/>
              </p:nvSpPr>
              <p:spPr>
                <a:xfrm>
                  <a:off x="60960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9E1A23D-8013-F765-D2A5-17E53A6B255E}"/>
                    </a:ext>
                  </a:extLst>
                </p:cNvPr>
                <p:cNvSpPr/>
                <p:nvPr/>
              </p:nvSpPr>
              <p:spPr>
                <a:xfrm>
                  <a:off x="336042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CF81CEF-4CFB-F9BD-A24B-A9432C62EE30}"/>
                    </a:ext>
                  </a:extLst>
                </p:cNvPr>
                <p:cNvSpPr/>
                <p:nvPr/>
              </p:nvSpPr>
              <p:spPr>
                <a:xfrm>
                  <a:off x="6096000" y="5715000"/>
                  <a:ext cx="2438400" cy="457200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8907D55-CC5E-AC43-1652-F63643BFE7BA}"/>
                    </a:ext>
                  </a:extLst>
                </p:cNvPr>
                <p:cNvSpPr/>
                <p:nvPr/>
              </p:nvSpPr>
              <p:spPr>
                <a:xfrm>
                  <a:off x="10134600" y="5715000"/>
                  <a:ext cx="1447800" cy="4572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CE2AB13-2228-2370-A6F5-72E000498BB5}"/>
                    </a:ext>
                  </a:extLst>
                </p:cNvPr>
                <p:cNvSpPr/>
                <p:nvPr/>
              </p:nvSpPr>
              <p:spPr>
                <a:xfrm>
                  <a:off x="8534400" y="5715000"/>
                  <a:ext cx="1600200" cy="4572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5A741B8-E344-4A10-8705-DC1DAD349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858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234479-A933-E85D-DA6C-AAC662A04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344424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331B31B-03D5-BE68-0B3B-E440B56FD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1722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4DD9E7-D1DE-9593-5BBC-33B34BFCBE94}"/>
                  </a:ext>
                </a:extLst>
              </p:cNvPr>
              <p:cNvSpPr txBox="1"/>
              <p:nvPr/>
            </p:nvSpPr>
            <p:spPr>
              <a:xfrm>
                <a:off x="-273050" y="285195"/>
                <a:ext cx="1016000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10000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C2DD8C-7DE8-288F-9570-B6531EDFA4B6}"/>
                  </a:ext>
                </a:extLst>
              </p:cNvPr>
              <p:cNvSpPr txBox="1"/>
              <p:nvPr/>
            </p:nvSpPr>
            <p:spPr>
              <a:xfrm>
                <a:off x="152400" y="5943600"/>
                <a:ext cx="68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6EB768EC-9111-55EE-64C3-76025F61F317}"/>
                </a:ext>
              </a:extLst>
            </p:cNvPr>
            <p:cNvSpPr txBox="1"/>
            <p:nvPr/>
          </p:nvSpPr>
          <p:spPr>
            <a:xfrm>
              <a:off x="0" y="3048000"/>
              <a:ext cx="766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5000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9AD56C63-DA41-3F31-FD15-5B5CEA2913A9}"/>
                  </a:ext>
                </a:extLst>
              </p14:cNvPr>
              <p14:cNvContentPartPr/>
              <p14:nvPr/>
            </p14:nvContentPartPr>
            <p14:xfrm>
              <a:off x="567639" y="2743200"/>
              <a:ext cx="8177040" cy="2588481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9AD56C63-DA41-3F31-FD15-5B5CEA2913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8639" y="2734200"/>
                <a:ext cx="8194681" cy="260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9DB2ACE7-19A7-90C4-9F58-08ED5E6E91D0}"/>
                  </a:ext>
                </a:extLst>
              </p14:cNvPr>
              <p14:cNvContentPartPr/>
              <p14:nvPr/>
            </p14:nvContentPartPr>
            <p14:xfrm>
              <a:off x="567639" y="3733800"/>
              <a:ext cx="8177040" cy="1597881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9DB2ACE7-19A7-90C4-9F58-08ED5E6E91D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639" y="3724801"/>
                <a:ext cx="8194681" cy="1615519"/>
              </a:xfrm>
              <a:prstGeom prst="rect">
                <a:avLst/>
              </a:prstGeom>
            </p:spPr>
          </p:pic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F1A17A-F916-15D1-139E-5007D64FA42B}"/>
              </a:ext>
            </a:extLst>
          </p:cNvPr>
          <p:cNvCxnSpPr/>
          <p:nvPr/>
        </p:nvCxnSpPr>
        <p:spPr>
          <a:xfrm>
            <a:off x="3581400" y="1676400"/>
            <a:ext cx="0" cy="365760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6A4C421-B65F-D848-8648-BC38CE66E2F7}"/>
              </a:ext>
            </a:extLst>
          </p:cNvPr>
          <p:cNvSpPr txBox="1"/>
          <p:nvPr/>
        </p:nvSpPr>
        <p:spPr>
          <a:xfrm>
            <a:off x="3657600" y="1600200"/>
            <a:ext cx="18288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8000/8000 = </a:t>
            </a:r>
            <a:r>
              <a:rPr lang="en-US" b="1" dirty="0"/>
              <a:t>1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A9A6AD-BD49-C927-66BF-0C6F54DF1CEE}"/>
              </a:ext>
            </a:extLst>
          </p:cNvPr>
          <p:cNvSpPr txBox="1"/>
          <p:nvPr/>
        </p:nvSpPr>
        <p:spPr>
          <a:xfrm>
            <a:off x="685800" y="2667000"/>
            <a:ext cx="21336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5000/8000 = </a:t>
            </a:r>
            <a:r>
              <a:rPr lang="en-US" b="1" dirty="0"/>
              <a:t>0.625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A09976-CEB0-8AE1-55B1-827C22A98805}"/>
              </a:ext>
            </a:extLst>
          </p:cNvPr>
          <p:cNvSpPr txBox="1"/>
          <p:nvPr/>
        </p:nvSpPr>
        <p:spPr>
          <a:xfrm>
            <a:off x="4800600" y="2895600"/>
            <a:ext cx="19050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4000/8000 = </a:t>
            </a:r>
            <a:r>
              <a:rPr lang="en-US" b="1" dirty="0"/>
              <a:t>0.5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CDACAF-E188-F36A-453F-B3201FA8CB2A}"/>
              </a:ext>
            </a:extLst>
          </p:cNvPr>
          <p:cNvGrpSpPr/>
          <p:nvPr/>
        </p:nvGrpSpPr>
        <p:grpSpPr>
          <a:xfrm>
            <a:off x="7239000" y="1219200"/>
            <a:ext cx="1447800" cy="1487467"/>
            <a:chOff x="7239000" y="1219200"/>
            <a:chExt cx="1447800" cy="148746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AA023B3-7BAB-E9AB-BC64-66A16403C79C}"/>
                </a:ext>
              </a:extLst>
            </p:cNvPr>
            <p:cNvGrpSpPr/>
            <p:nvPr/>
          </p:nvGrpSpPr>
          <p:grpSpPr>
            <a:xfrm>
              <a:off x="7239000" y="1219200"/>
              <a:ext cx="1447800" cy="1487467"/>
              <a:chOff x="7239000" y="1219200"/>
              <a:chExt cx="1447800" cy="148746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02016A5-736D-72FF-8E16-91976379B940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EFB1287-014F-0085-0883-F3B7107471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41" name="Star: 5 Points 40">
                  <a:extLst>
                    <a:ext uri="{FF2B5EF4-FFF2-40B4-BE49-F238E27FC236}">
                      <a16:creationId xmlns:a16="http://schemas.microsoft.com/office/drawing/2014/main" id="{12E3AD5A-E839-21F6-C17E-E2240F88CB6F}"/>
                    </a:ext>
                  </a:extLst>
                </p:cNvPr>
                <p:cNvSpPr/>
                <p:nvPr/>
              </p:nvSpPr>
              <p:spPr>
                <a:xfrm>
                  <a:off x="1219200" y="2322533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Star: 5 Points 41">
                  <a:extLst>
                    <a:ext uri="{FF2B5EF4-FFF2-40B4-BE49-F238E27FC236}">
                      <a16:creationId xmlns:a16="http://schemas.microsoft.com/office/drawing/2014/main" id="{8EA62B8F-AD82-CB1B-1F5A-F9649B267A14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Star: 5 Points 42">
                  <a:extLst>
                    <a:ext uri="{FF2B5EF4-FFF2-40B4-BE49-F238E27FC236}">
                      <a16:creationId xmlns:a16="http://schemas.microsoft.com/office/drawing/2014/main" id="{E05B3974-9C0C-50BD-6A81-2A94F1330E36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Star: 5 Points 36">
                <a:extLst>
                  <a:ext uri="{FF2B5EF4-FFF2-40B4-BE49-F238E27FC236}">
                    <a16:creationId xmlns:a16="http://schemas.microsoft.com/office/drawing/2014/main" id="{95594ECF-1230-C048-0AF6-1295329B387A}"/>
                  </a:ext>
                </a:extLst>
              </p:cNvPr>
              <p:cNvSpPr/>
              <p:nvPr/>
            </p:nvSpPr>
            <p:spPr>
              <a:xfrm>
                <a:off x="8096749" y="2020867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Star: 5 Points 37">
                <a:extLst>
                  <a:ext uri="{FF2B5EF4-FFF2-40B4-BE49-F238E27FC236}">
                    <a16:creationId xmlns:a16="http://schemas.microsoft.com/office/drawing/2014/main" id="{31F952BF-1F3E-2E47-892D-3C8C91E2F377}"/>
                  </a:ext>
                </a:extLst>
              </p:cNvPr>
              <p:cNvSpPr/>
              <p:nvPr/>
            </p:nvSpPr>
            <p:spPr>
              <a:xfrm>
                <a:off x="7772400" y="2253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Star: 5 Points 38">
                <a:extLst>
                  <a:ext uri="{FF2B5EF4-FFF2-40B4-BE49-F238E27FC236}">
                    <a16:creationId xmlns:a16="http://schemas.microsoft.com/office/drawing/2014/main" id="{9E1C3273-7644-6033-1A85-E00EC8AD00F2}"/>
                  </a:ext>
                </a:extLst>
              </p:cNvPr>
              <p:cNvSpPr/>
              <p:nvPr/>
            </p:nvSpPr>
            <p:spPr>
              <a:xfrm>
                <a:off x="7944349" y="1643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22C27E6E-B100-DB83-443A-6AE92E93343D}"/>
                </a:ext>
              </a:extLst>
            </p:cNvPr>
            <p:cNvSpPr/>
            <p:nvPr/>
          </p:nvSpPr>
          <p:spPr>
            <a:xfrm>
              <a:off x="7696200" y="20249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Star: 5 Points 33">
              <a:extLst>
                <a:ext uri="{FF2B5EF4-FFF2-40B4-BE49-F238E27FC236}">
                  <a16:creationId xmlns:a16="http://schemas.microsoft.com/office/drawing/2014/main" id="{3FFF78B7-F54B-0DBA-610B-EE225230D85F}"/>
                </a:ext>
              </a:extLst>
            </p:cNvPr>
            <p:cNvSpPr/>
            <p:nvPr/>
          </p:nvSpPr>
          <p:spPr>
            <a:xfrm>
              <a:off x="7868149" y="18725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tar: 5 Points 34">
              <a:extLst>
                <a:ext uri="{FF2B5EF4-FFF2-40B4-BE49-F238E27FC236}">
                  <a16:creationId xmlns:a16="http://schemas.microsoft.com/office/drawing/2014/main" id="{239AF7E7-BFBD-21B5-2715-2FF691627AE4}"/>
                </a:ext>
              </a:extLst>
            </p:cNvPr>
            <p:cNvSpPr/>
            <p:nvPr/>
          </p:nvSpPr>
          <p:spPr>
            <a:xfrm>
              <a:off x="8153400" y="15677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1497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14:cNvPr>
              <p14:cNvContentPartPr/>
              <p14:nvPr/>
            </p14:nvContentPartPr>
            <p14:xfrm>
              <a:off x="567639" y="1676400"/>
              <a:ext cx="8177040" cy="36552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558" y="1657319"/>
                <a:ext cx="8214842" cy="3693083"/>
              </a:xfrm>
              <a:prstGeom prst="rect">
                <a:avLst/>
              </a:prstGeom>
            </p:spPr>
          </p:pic>
        </mc:Fallback>
      </mc:AlternateContent>
      <p:grpSp>
        <p:nvGrpSpPr>
          <p:cNvPr id="316" name="Group 315">
            <a:extLst>
              <a:ext uri="{FF2B5EF4-FFF2-40B4-BE49-F238E27FC236}">
                <a16:creationId xmlns:a16="http://schemas.microsoft.com/office/drawing/2014/main" id="{53738E55-B3E4-5A52-72CF-A3780E6A474F}"/>
              </a:ext>
            </a:extLst>
          </p:cNvPr>
          <p:cNvGrpSpPr/>
          <p:nvPr/>
        </p:nvGrpSpPr>
        <p:grpSpPr>
          <a:xfrm>
            <a:off x="-76199" y="956846"/>
            <a:ext cx="8891587" cy="4758154"/>
            <a:chOff x="-76199" y="956846"/>
            <a:chExt cx="8891587" cy="47581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22EA12-3DDF-E29A-254B-F3338FE8488F}"/>
                </a:ext>
              </a:extLst>
            </p:cNvPr>
            <p:cNvGrpSpPr/>
            <p:nvPr/>
          </p:nvGrpSpPr>
          <p:grpSpPr>
            <a:xfrm>
              <a:off x="-76199" y="956846"/>
              <a:ext cx="8891587" cy="4758154"/>
              <a:chOff x="-273050" y="285195"/>
              <a:chExt cx="11855450" cy="634420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95A771D-502C-4DAC-7F5F-C67F6D1C4B86}"/>
                  </a:ext>
                </a:extLst>
              </p:cNvPr>
              <p:cNvGrpSpPr/>
              <p:nvPr/>
            </p:nvGrpSpPr>
            <p:grpSpPr>
              <a:xfrm>
                <a:off x="609600" y="457200"/>
                <a:ext cx="10972800" cy="6172200"/>
                <a:chOff x="609600" y="0"/>
                <a:chExt cx="10972800" cy="617220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95ACD5A-32EE-BA85-797E-AC143F490FF2}"/>
                    </a:ext>
                  </a:extLst>
                </p:cNvPr>
                <p:cNvGrpSpPr/>
                <p:nvPr/>
              </p:nvGrpSpPr>
              <p:grpSpPr>
                <a:xfrm>
                  <a:off x="609600" y="0"/>
                  <a:ext cx="10972800" cy="5715000"/>
                  <a:chOff x="1101090" y="762000"/>
                  <a:chExt cx="10134600" cy="5391150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98984827-0C9F-83C4-4DBE-498B2D08803A}"/>
                      </a:ext>
                    </a:extLst>
                  </p:cNvPr>
                  <p:cNvCxnSpPr/>
                  <p:nvPr/>
                </p:nvCxnSpPr>
                <p:spPr>
                  <a:xfrm>
                    <a:off x="1108710" y="613791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29900069-30A0-37AF-2928-10B66AB3586B}"/>
                      </a:ext>
                    </a:extLst>
                  </p:cNvPr>
                  <p:cNvCxnSpPr/>
                  <p:nvPr/>
                </p:nvCxnSpPr>
                <p:spPr>
                  <a:xfrm>
                    <a:off x="1101090" y="76962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0C3BBE5F-07C6-85DA-FB58-3C5E2F8BD2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12830" y="78867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6A5D1340-5293-DCD9-0093-EA317B29E0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1090" y="76200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E9EEE03-13F5-0D51-51A5-ACE397ABF39F}"/>
                    </a:ext>
                  </a:extLst>
                </p:cNvPr>
                <p:cNvSpPr/>
                <p:nvPr/>
              </p:nvSpPr>
              <p:spPr>
                <a:xfrm>
                  <a:off x="60960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9E1A23D-8013-F765-D2A5-17E53A6B255E}"/>
                    </a:ext>
                  </a:extLst>
                </p:cNvPr>
                <p:cNvSpPr/>
                <p:nvPr/>
              </p:nvSpPr>
              <p:spPr>
                <a:xfrm>
                  <a:off x="336042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CF81CEF-4CFB-F9BD-A24B-A9432C62EE30}"/>
                    </a:ext>
                  </a:extLst>
                </p:cNvPr>
                <p:cNvSpPr/>
                <p:nvPr/>
              </p:nvSpPr>
              <p:spPr>
                <a:xfrm>
                  <a:off x="6096000" y="5715000"/>
                  <a:ext cx="2438400" cy="457200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8907D55-CC5E-AC43-1652-F63643BFE7BA}"/>
                    </a:ext>
                  </a:extLst>
                </p:cNvPr>
                <p:cNvSpPr/>
                <p:nvPr/>
              </p:nvSpPr>
              <p:spPr>
                <a:xfrm>
                  <a:off x="10134600" y="5715000"/>
                  <a:ext cx="1447800" cy="4572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CE2AB13-2228-2370-A6F5-72E000498BB5}"/>
                    </a:ext>
                  </a:extLst>
                </p:cNvPr>
                <p:cNvSpPr/>
                <p:nvPr/>
              </p:nvSpPr>
              <p:spPr>
                <a:xfrm>
                  <a:off x="8534400" y="5715000"/>
                  <a:ext cx="1600200" cy="4572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5A741B8-E344-4A10-8705-DC1DAD349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858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234479-A933-E85D-DA6C-AAC662A04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344424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331B31B-03D5-BE68-0B3B-E440B56FD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1722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4DD9E7-D1DE-9593-5BBC-33B34BFCBE94}"/>
                  </a:ext>
                </a:extLst>
              </p:cNvPr>
              <p:cNvSpPr txBox="1"/>
              <p:nvPr/>
            </p:nvSpPr>
            <p:spPr>
              <a:xfrm>
                <a:off x="-273050" y="285195"/>
                <a:ext cx="1016000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10000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C2DD8C-7DE8-288F-9570-B6531EDFA4B6}"/>
                  </a:ext>
                </a:extLst>
              </p:cNvPr>
              <p:cNvSpPr txBox="1"/>
              <p:nvPr/>
            </p:nvSpPr>
            <p:spPr>
              <a:xfrm>
                <a:off x="152400" y="5943600"/>
                <a:ext cx="68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6EB768EC-9111-55EE-64C3-76025F61F317}"/>
                </a:ext>
              </a:extLst>
            </p:cNvPr>
            <p:cNvSpPr txBox="1"/>
            <p:nvPr/>
          </p:nvSpPr>
          <p:spPr>
            <a:xfrm>
              <a:off x="0" y="3048000"/>
              <a:ext cx="766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5000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9AD56C63-DA41-3F31-FD15-5B5CEA2913A9}"/>
                  </a:ext>
                </a:extLst>
              </p14:cNvPr>
              <p14:cNvContentPartPr/>
              <p14:nvPr/>
            </p14:nvContentPartPr>
            <p14:xfrm>
              <a:off x="567639" y="2743200"/>
              <a:ext cx="8177040" cy="2588481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9AD56C63-DA41-3F31-FD15-5B5CEA2913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558" y="2724119"/>
                <a:ext cx="8214842" cy="2626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9DB2ACE7-19A7-90C4-9F58-08ED5E6E91D0}"/>
                  </a:ext>
                </a:extLst>
              </p14:cNvPr>
              <p14:cNvContentPartPr/>
              <p14:nvPr/>
            </p14:nvContentPartPr>
            <p14:xfrm>
              <a:off x="567639" y="3733800"/>
              <a:ext cx="8177040" cy="1597881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9DB2ACE7-19A7-90C4-9F58-08ED5E6E91D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8558" y="3714722"/>
                <a:ext cx="8214842" cy="1635677"/>
              </a:xfrm>
              <a:prstGeom prst="rect">
                <a:avLst/>
              </a:prstGeom>
            </p:spPr>
          </p:pic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F1A17A-F916-15D1-139E-5007D64FA42B}"/>
              </a:ext>
            </a:extLst>
          </p:cNvPr>
          <p:cNvCxnSpPr/>
          <p:nvPr/>
        </p:nvCxnSpPr>
        <p:spPr>
          <a:xfrm>
            <a:off x="3581400" y="1676400"/>
            <a:ext cx="0" cy="365760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6A4C421-B65F-D848-8648-BC38CE66E2F7}"/>
              </a:ext>
            </a:extLst>
          </p:cNvPr>
          <p:cNvSpPr txBox="1"/>
          <p:nvPr/>
        </p:nvSpPr>
        <p:spPr>
          <a:xfrm>
            <a:off x="3657600" y="1600200"/>
            <a:ext cx="18288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8000/8000 = </a:t>
            </a:r>
            <a:r>
              <a:rPr lang="en-US" b="1" dirty="0"/>
              <a:t>1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A9A6AD-BD49-C927-66BF-0C6F54DF1CEE}"/>
              </a:ext>
            </a:extLst>
          </p:cNvPr>
          <p:cNvSpPr txBox="1"/>
          <p:nvPr/>
        </p:nvSpPr>
        <p:spPr>
          <a:xfrm>
            <a:off x="685800" y="2526268"/>
            <a:ext cx="21336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5000/8000 = </a:t>
            </a:r>
            <a:r>
              <a:rPr lang="en-US" b="1" dirty="0"/>
              <a:t>0.625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A09976-CEB0-8AE1-55B1-827C22A98805}"/>
              </a:ext>
            </a:extLst>
          </p:cNvPr>
          <p:cNvSpPr txBox="1"/>
          <p:nvPr/>
        </p:nvSpPr>
        <p:spPr>
          <a:xfrm>
            <a:off x="5486400" y="2971800"/>
            <a:ext cx="19050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4000/8000 = </a:t>
            </a:r>
            <a:r>
              <a:rPr lang="en-US" b="1" dirty="0"/>
              <a:t>0.5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CDACAF-E188-F36A-453F-B3201FA8CB2A}"/>
              </a:ext>
            </a:extLst>
          </p:cNvPr>
          <p:cNvGrpSpPr/>
          <p:nvPr/>
        </p:nvGrpSpPr>
        <p:grpSpPr>
          <a:xfrm>
            <a:off x="7239000" y="1219200"/>
            <a:ext cx="1447800" cy="1487467"/>
            <a:chOff x="7239000" y="1219200"/>
            <a:chExt cx="1447800" cy="148746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AA023B3-7BAB-E9AB-BC64-66A16403C79C}"/>
                </a:ext>
              </a:extLst>
            </p:cNvPr>
            <p:cNvGrpSpPr/>
            <p:nvPr/>
          </p:nvGrpSpPr>
          <p:grpSpPr>
            <a:xfrm>
              <a:off x="7239000" y="1219200"/>
              <a:ext cx="1447800" cy="1487467"/>
              <a:chOff x="7239000" y="1219200"/>
              <a:chExt cx="1447800" cy="148746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02016A5-736D-72FF-8E16-91976379B940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EFB1287-014F-0085-0883-F3B7107471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41" name="Star: 5 Points 40">
                  <a:extLst>
                    <a:ext uri="{FF2B5EF4-FFF2-40B4-BE49-F238E27FC236}">
                      <a16:creationId xmlns:a16="http://schemas.microsoft.com/office/drawing/2014/main" id="{12E3AD5A-E839-21F6-C17E-E2240F88CB6F}"/>
                    </a:ext>
                  </a:extLst>
                </p:cNvPr>
                <p:cNvSpPr/>
                <p:nvPr/>
              </p:nvSpPr>
              <p:spPr>
                <a:xfrm>
                  <a:off x="1219200" y="2322533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Star: 5 Points 41">
                  <a:extLst>
                    <a:ext uri="{FF2B5EF4-FFF2-40B4-BE49-F238E27FC236}">
                      <a16:creationId xmlns:a16="http://schemas.microsoft.com/office/drawing/2014/main" id="{8EA62B8F-AD82-CB1B-1F5A-F9649B267A14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Star: 5 Points 42">
                  <a:extLst>
                    <a:ext uri="{FF2B5EF4-FFF2-40B4-BE49-F238E27FC236}">
                      <a16:creationId xmlns:a16="http://schemas.microsoft.com/office/drawing/2014/main" id="{E05B3974-9C0C-50BD-6A81-2A94F1330E36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Star: 5 Points 36">
                <a:extLst>
                  <a:ext uri="{FF2B5EF4-FFF2-40B4-BE49-F238E27FC236}">
                    <a16:creationId xmlns:a16="http://schemas.microsoft.com/office/drawing/2014/main" id="{95594ECF-1230-C048-0AF6-1295329B387A}"/>
                  </a:ext>
                </a:extLst>
              </p:cNvPr>
              <p:cNvSpPr/>
              <p:nvPr/>
            </p:nvSpPr>
            <p:spPr>
              <a:xfrm>
                <a:off x="8096749" y="2020867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Star: 5 Points 37">
                <a:extLst>
                  <a:ext uri="{FF2B5EF4-FFF2-40B4-BE49-F238E27FC236}">
                    <a16:creationId xmlns:a16="http://schemas.microsoft.com/office/drawing/2014/main" id="{31F952BF-1F3E-2E47-892D-3C8C91E2F377}"/>
                  </a:ext>
                </a:extLst>
              </p:cNvPr>
              <p:cNvSpPr/>
              <p:nvPr/>
            </p:nvSpPr>
            <p:spPr>
              <a:xfrm>
                <a:off x="7772400" y="2253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Star: 5 Points 38">
                <a:extLst>
                  <a:ext uri="{FF2B5EF4-FFF2-40B4-BE49-F238E27FC236}">
                    <a16:creationId xmlns:a16="http://schemas.microsoft.com/office/drawing/2014/main" id="{9E1C3273-7644-6033-1A85-E00EC8AD00F2}"/>
                  </a:ext>
                </a:extLst>
              </p:cNvPr>
              <p:cNvSpPr/>
              <p:nvPr/>
            </p:nvSpPr>
            <p:spPr>
              <a:xfrm>
                <a:off x="7944349" y="1643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22C27E6E-B100-DB83-443A-6AE92E93343D}"/>
                </a:ext>
              </a:extLst>
            </p:cNvPr>
            <p:cNvSpPr/>
            <p:nvPr/>
          </p:nvSpPr>
          <p:spPr>
            <a:xfrm>
              <a:off x="7696200" y="20249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Star: 5 Points 33">
              <a:extLst>
                <a:ext uri="{FF2B5EF4-FFF2-40B4-BE49-F238E27FC236}">
                  <a16:creationId xmlns:a16="http://schemas.microsoft.com/office/drawing/2014/main" id="{3FFF78B7-F54B-0DBA-610B-EE225230D85F}"/>
                </a:ext>
              </a:extLst>
            </p:cNvPr>
            <p:cNvSpPr/>
            <p:nvPr/>
          </p:nvSpPr>
          <p:spPr>
            <a:xfrm>
              <a:off x="7868149" y="18725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tar: 5 Points 34">
              <a:extLst>
                <a:ext uri="{FF2B5EF4-FFF2-40B4-BE49-F238E27FC236}">
                  <a16:creationId xmlns:a16="http://schemas.microsoft.com/office/drawing/2014/main" id="{239AF7E7-BFBD-21B5-2715-2FF691627AE4}"/>
                </a:ext>
              </a:extLst>
            </p:cNvPr>
            <p:cNvSpPr/>
            <p:nvPr/>
          </p:nvSpPr>
          <p:spPr>
            <a:xfrm>
              <a:off x="8153400" y="15677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F18D70-477A-98F3-FA03-1D7E49BFD2CB}"/>
              </a:ext>
            </a:extLst>
          </p:cNvPr>
          <p:cNvSpPr txBox="1"/>
          <p:nvPr/>
        </p:nvSpPr>
        <p:spPr>
          <a:xfrm>
            <a:off x="3657600" y="2590800"/>
            <a:ext cx="17526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6000/6000 = </a:t>
            </a:r>
            <a:r>
              <a:rPr lang="en-US" b="1" dirty="0"/>
              <a:t>1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821D2E-F309-A76B-A9A5-87714979B3E6}"/>
              </a:ext>
            </a:extLst>
          </p:cNvPr>
          <p:cNvSpPr txBox="1"/>
          <p:nvPr/>
        </p:nvSpPr>
        <p:spPr>
          <a:xfrm>
            <a:off x="5638800" y="3810000"/>
            <a:ext cx="19050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3000/6000 = </a:t>
            </a:r>
            <a:r>
              <a:rPr lang="en-US" b="1" dirty="0"/>
              <a:t>0.5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AF8E08-9E6D-BA43-9CA3-1336C829465D}"/>
              </a:ext>
            </a:extLst>
          </p:cNvPr>
          <p:cNvSpPr txBox="1"/>
          <p:nvPr/>
        </p:nvSpPr>
        <p:spPr>
          <a:xfrm>
            <a:off x="1066800" y="3288268"/>
            <a:ext cx="21336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3750/6000 = </a:t>
            </a:r>
            <a:r>
              <a:rPr lang="en-US" b="1" dirty="0"/>
              <a:t>0.625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3B00E7-F744-768E-5026-896D02811BD0}"/>
              </a:ext>
            </a:extLst>
          </p:cNvPr>
          <p:cNvSpPr txBox="1"/>
          <p:nvPr/>
        </p:nvSpPr>
        <p:spPr>
          <a:xfrm>
            <a:off x="762000" y="0"/>
            <a:ext cx="7772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Divide each detectors measurement by the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peak detectors measurement</a:t>
            </a:r>
          </a:p>
        </p:txBody>
      </p:sp>
    </p:spTree>
    <p:extLst>
      <p:ext uri="{BB962C8B-B14F-4D97-AF65-F5344CB8AC3E}">
        <p14:creationId xmlns:p14="http://schemas.microsoft.com/office/powerpoint/2010/main" val="1627558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14:cNvPr>
              <p14:cNvContentPartPr/>
              <p14:nvPr/>
            </p14:nvContentPartPr>
            <p14:xfrm>
              <a:off x="567639" y="1676400"/>
              <a:ext cx="8177040" cy="36552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558" y="1657319"/>
                <a:ext cx="8214842" cy="3693083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Return the same constants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53738E55-B3E4-5A52-72CF-A3780E6A474F}"/>
              </a:ext>
            </a:extLst>
          </p:cNvPr>
          <p:cNvGrpSpPr/>
          <p:nvPr/>
        </p:nvGrpSpPr>
        <p:grpSpPr>
          <a:xfrm>
            <a:off x="-76199" y="956846"/>
            <a:ext cx="8891587" cy="4758154"/>
            <a:chOff x="-76199" y="956846"/>
            <a:chExt cx="8891587" cy="47581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22EA12-3DDF-E29A-254B-F3338FE8488F}"/>
                </a:ext>
              </a:extLst>
            </p:cNvPr>
            <p:cNvGrpSpPr/>
            <p:nvPr/>
          </p:nvGrpSpPr>
          <p:grpSpPr>
            <a:xfrm>
              <a:off x="-76199" y="956846"/>
              <a:ext cx="8891587" cy="4758154"/>
              <a:chOff x="-273050" y="285195"/>
              <a:chExt cx="11855450" cy="634420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95A771D-502C-4DAC-7F5F-C67F6D1C4B86}"/>
                  </a:ext>
                </a:extLst>
              </p:cNvPr>
              <p:cNvGrpSpPr/>
              <p:nvPr/>
            </p:nvGrpSpPr>
            <p:grpSpPr>
              <a:xfrm>
                <a:off x="609600" y="457200"/>
                <a:ext cx="10972800" cy="6172200"/>
                <a:chOff x="609600" y="0"/>
                <a:chExt cx="10972800" cy="617220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95ACD5A-32EE-BA85-797E-AC143F490FF2}"/>
                    </a:ext>
                  </a:extLst>
                </p:cNvPr>
                <p:cNvGrpSpPr/>
                <p:nvPr/>
              </p:nvGrpSpPr>
              <p:grpSpPr>
                <a:xfrm>
                  <a:off x="609600" y="0"/>
                  <a:ext cx="10972800" cy="5715000"/>
                  <a:chOff x="1101090" y="762000"/>
                  <a:chExt cx="10134600" cy="5391150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98984827-0C9F-83C4-4DBE-498B2D08803A}"/>
                      </a:ext>
                    </a:extLst>
                  </p:cNvPr>
                  <p:cNvCxnSpPr/>
                  <p:nvPr/>
                </p:nvCxnSpPr>
                <p:spPr>
                  <a:xfrm>
                    <a:off x="1108710" y="613791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29900069-30A0-37AF-2928-10B66AB3586B}"/>
                      </a:ext>
                    </a:extLst>
                  </p:cNvPr>
                  <p:cNvCxnSpPr/>
                  <p:nvPr/>
                </p:nvCxnSpPr>
                <p:spPr>
                  <a:xfrm>
                    <a:off x="1101090" y="76962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0C3BBE5F-07C6-85DA-FB58-3C5E2F8BD2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12830" y="78867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6A5D1340-5293-DCD9-0093-EA317B29E0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1090" y="76200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E9EEE03-13F5-0D51-51A5-ACE397ABF39F}"/>
                    </a:ext>
                  </a:extLst>
                </p:cNvPr>
                <p:cNvSpPr/>
                <p:nvPr/>
              </p:nvSpPr>
              <p:spPr>
                <a:xfrm>
                  <a:off x="60960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9E1A23D-8013-F765-D2A5-17E53A6B255E}"/>
                    </a:ext>
                  </a:extLst>
                </p:cNvPr>
                <p:cNvSpPr/>
                <p:nvPr/>
              </p:nvSpPr>
              <p:spPr>
                <a:xfrm>
                  <a:off x="336042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CF81CEF-4CFB-F9BD-A24B-A9432C62EE30}"/>
                    </a:ext>
                  </a:extLst>
                </p:cNvPr>
                <p:cNvSpPr/>
                <p:nvPr/>
              </p:nvSpPr>
              <p:spPr>
                <a:xfrm>
                  <a:off x="6096000" y="5715000"/>
                  <a:ext cx="2438400" cy="457200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8907D55-CC5E-AC43-1652-F63643BFE7BA}"/>
                    </a:ext>
                  </a:extLst>
                </p:cNvPr>
                <p:cNvSpPr/>
                <p:nvPr/>
              </p:nvSpPr>
              <p:spPr>
                <a:xfrm>
                  <a:off x="10134600" y="5715000"/>
                  <a:ext cx="1447800" cy="4572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CE2AB13-2228-2370-A6F5-72E000498BB5}"/>
                    </a:ext>
                  </a:extLst>
                </p:cNvPr>
                <p:cNvSpPr/>
                <p:nvPr/>
              </p:nvSpPr>
              <p:spPr>
                <a:xfrm>
                  <a:off x="8534400" y="5715000"/>
                  <a:ext cx="1600200" cy="4572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5A741B8-E344-4A10-8705-DC1DAD349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858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234479-A933-E85D-DA6C-AAC662A04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344424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331B31B-03D5-BE68-0B3B-E440B56FD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1722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4DD9E7-D1DE-9593-5BBC-33B34BFCBE94}"/>
                  </a:ext>
                </a:extLst>
              </p:cNvPr>
              <p:cNvSpPr txBox="1"/>
              <p:nvPr/>
            </p:nvSpPr>
            <p:spPr>
              <a:xfrm>
                <a:off x="-273050" y="285195"/>
                <a:ext cx="1016000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10000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C2DD8C-7DE8-288F-9570-B6531EDFA4B6}"/>
                  </a:ext>
                </a:extLst>
              </p:cNvPr>
              <p:cNvSpPr txBox="1"/>
              <p:nvPr/>
            </p:nvSpPr>
            <p:spPr>
              <a:xfrm>
                <a:off x="152400" y="5943600"/>
                <a:ext cx="68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6EB768EC-9111-55EE-64C3-76025F61F317}"/>
                </a:ext>
              </a:extLst>
            </p:cNvPr>
            <p:cNvSpPr txBox="1"/>
            <p:nvPr/>
          </p:nvSpPr>
          <p:spPr>
            <a:xfrm>
              <a:off x="0" y="3048000"/>
              <a:ext cx="766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5000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9AD56C63-DA41-3F31-FD15-5B5CEA2913A9}"/>
                  </a:ext>
                </a:extLst>
              </p14:cNvPr>
              <p14:cNvContentPartPr/>
              <p14:nvPr/>
            </p14:nvContentPartPr>
            <p14:xfrm>
              <a:off x="567639" y="2743200"/>
              <a:ext cx="8177040" cy="2588481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9AD56C63-DA41-3F31-FD15-5B5CEA2913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558" y="2724119"/>
                <a:ext cx="8214842" cy="2626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9DB2ACE7-19A7-90C4-9F58-08ED5E6E91D0}"/>
                  </a:ext>
                </a:extLst>
              </p14:cNvPr>
              <p14:cNvContentPartPr/>
              <p14:nvPr/>
            </p14:nvContentPartPr>
            <p14:xfrm>
              <a:off x="567639" y="3733800"/>
              <a:ext cx="8177040" cy="1597881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9DB2ACE7-19A7-90C4-9F58-08ED5E6E91D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8558" y="3714722"/>
                <a:ext cx="8214842" cy="1635677"/>
              </a:xfrm>
              <a:prstGeom prst="rect">
                <a:avLst/>
              </a:prstGeom>
            </p:spPr>
          </p:pic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F1A17A-F916-15D1-139E-5007D64FA42B}"/>
              </a:ext>
            </a:extLst>
          </p:cNvPr>
          <p:cNvCxnSpPr/>
          <p:nvPr/>
        </p:nvCxnSpPr>
        <p:spPr>
          <a:xfrm>
            <a:off x="3581400" y="1676400"/>
            <a:ext cx="0" cy="365760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6A4C421-B65F-D848-8648-BC38CE66E2F7}"/>
              </a:ext>
            </a:extLst>
          </p:cNvPr>
          <p:cNvSpPr txBox="1"/>
          <p:nvPr/>
        </p:nvSpPr>
        <p:spPr>
          <a:xfrm>
            <a:off x="3657600" y="1600200"/>
            <a:ext cx="18288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8000/8000 = </a:t>
            </a:r>
            <a:r>
              <a:rPr lang="en-US" b="1" dirty="0"/>
              <a:t>1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A9A6AD-BD49-C927-66BF-0C6F54DF1CEE}"/>
              </a:ext>
            </a:extLst>
          </p:cNvPr>
          <p:cNvSpPr txBox="1"/>
          <p:nvPr/>
        </p:nvSpPr>
        <p:spPr>
          <a:xfrm>
            <a:off x="685800" y="2526268"/>
            <a:ext cx="21336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5000/8000 = </a:t>
            </a:r>
            <a:r>
              <a:rPr lang="en-US" b="1" dirty="0"/>
              <a:t>0.625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A09976-CEB0-8AE1-55B1-827C22A98805}"/>
              </a:ext>
            </a:extLst>
          </p:cNvPr>
          <p:cNvSpPr txBox="1"/>
          <p:nvPr/>
        </p:nvSpPr>
        <p:spPr>
          <a:xfrm>
            <a:off x="5486400" y="2971800"/>
            <a:ext cx="19050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4000/8000 = </a:t>
            </a:r>
            <a:r>
              <a:rPr lang="en-US" b="1" dirty="0"/>
              <a:t>0.5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CDACAF-E188-F36A-453F-B3201FA8CB2A}"/>
              </a:ext>
            </a:extLst>
          </p:cNvPr>
          <p:cNvGrpSpPr/>
          <p:nvPr/>
        </p:nvGrpSpPr>
        <p:grpSpPr>
          <a:xfrm>
            <a:off x="7239000" y="1219200"/>
            <a:ext cx="1447800" cy="1487467"/>
            <a:chOff x="7239000" y="1219200"/>
            <a:chExt cx="1447800" cy="148746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AA023B3-7BAB-E9AB-BC64-66A16403C79C}"/>
                </a:ext>
              </a:extLst>
            </p:cNvPr>
            <p:cNvGrpSpPr/>
            <p:nvPr/>
          </p:nvGrpSpPr>
          <p:grpSpPr>
            <a:xfrm>
              <a:off x="7239000" y="1219200"/>
              <a:ext cx="1447800" cy="1487467"/>
              <a:chOff x="7239000" y="1219200"/>
              <a:chExt cx="1447800" cy="148746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02016A5-736D-72FF-8E16-91976379B940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EFB1287-014F-0085-0883-F3B7107471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41" name="Star: 5 Points 40">
                  <a:extLst>
                    <a:ext uri="{FF2B5EF4-FFF2-40B4-BE49-F238E27FC236}">
                      <a16:creationId xmlns:a16="http://schemas.microsoft.com/office/drawing/2014/main" id="{12E3AD5A-E839-21F6-C17E-E2240F88CB6F}"/>
                    </a:ext>
                  </a:extLst>
                </p:cNvPr>
                <p:cNvSpPr/>
                <p:nvPr/>
              </p:nvSpPr>
              <p:spPr>
                <a:xfrm>
                  <a:off x="1219200" y="2322533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Star: 5 Points 41">
                  <a:extLst>
                    <a:ext uri="{FF2B5EF4-FFF2-40B4-BE49-F238E27FC236}">
                      <a16:creationId xmlns:a16="http://schemas.microsoft.com/office/drawing/2014/main" id="{8EA62B8F-AD82-CB1B-1F5A-F9649B267A14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Star: 5 Points 42">
                  <a:extLst>
                    <a:ext uri="{FF2B5EF4-FFF2-40B4-BE49-F238E27FC236}">
                      <a16:creationId xmlns:a16="http://schemas.microsoft.com/office/drawing/2014/main" id="{E05B3974-9C0C-50BD-6A81-2A94F1330E36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Star: 5 Points 36">
                <a:extLst>
                  <a:ext uri="{FF2B5EF4-FFF2-40B4-BE49-F238E27FC236}">
                    <a16:creationId xmlns:a16="http://schemas.microsoft.com/office/drawing/2014/main" id="{95594ECF-1230-C048-0AF6-1295329B387A}"/>
                  </a:ext>
                </a:extLst>
              </p:cNvPr>
              <p:cNvSpPr/>
              <p:nvPr/>
            </p:nvSpPr>
            <p:spPr>
              <a:xfrm>
                <a:off x="8096749" y="2020867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Star: 5 Points 37">
                <a:extLst>
                  <a:ext uri="{FF2B5EF4-FFF2-40B4-BE49-F238E27FC236}">
                    <a16:creationId xmlns:a16="http://schemas.microsoft.com/office/drawing/2014/main" id="{31F952BF-1F3E-2E47-892D-3C8C91E2F377}"/>
                  </a:ext>
                </a:extLst>
              </p:cNvPr>
              <p:cNvSpPr/>
              <p:nvPr/>
            </p:nvSpPr>
            <p:spPr>
              <a:xfrm>
                <a:off x="7772400" y="2253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Star: 5 Points 38">
                <a:extLst>
                  <a:ext uri="{FF2B5EF4-FFF2-40B4-BE49-F238E27FC236}">
                    <a16:creationId xmlns:a16="http://schemas.microsoft.com/office/drawing/2014/main" id="{9E1C3273-7644-6033-1A85-E00EC8AD00F2}"/>
                  </a:ext>
                </a:extLst>
              </p:cNvPr>
              <p:cNvSpPr/>
              <p:nvPr/>
            </p:nvSpPr>
            <p:spPr>
              <a:xfrm>
                <a:off x="7944349" y="1643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22C27E6E-B100-DB83-443A-6AE92E93343D}"/>
                </a:ext>
              </a:extLst>
            </p:cNvPr>
            <p:cNvSpPr/>
            <p:nvPr/>
          </p:nvSpPr>
          <p:spPr>
            <a:xfrm>
              <a:off x="7696200" y="20249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Star: 5 Points 33">
              <a:extLst>
                <a:ext uri="{FF2B5EF4-FFF2-40B4-BE49-F238E27FC236}">
                  <a16:creationId xmlns:a16="http://schemas.microsoft.com/office/drawing/2014/main" id="{3FFF78B7-F54B-0DBA-610B-EE225230D85F}"/>
                </a:ext>
              </a:extLst>
            </p:cNvPr>
            <p:cNvSpPr/>
            <p:nvPr/>
          </p:nvSpPr>
          <p:spPr>
            <a:xfrm>
              <a:off x="7868149" y="18725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tar: 5 Points 34">
              <a:extLst>
                <a:ext uri="{FF2B5EF4-FFF2-40B4-BE49-F238E27FC236}">
                  <a16:creationId xmlns:a16="http://schemas.microsoft.com/office/drawing/2014/main" id="{239AF7E7-BFBD-21B5-2715-2FF691627AE4}"/>
                </a:ext>
              </a:extLst>
            </p:cNvPr>
            <p:cNvSpPr/>
            <p:nvPr/>
          </p:nvSpPr>
          <p:spPr>
            <a:xfrm>
              <a:off x="8153400" y="15677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F18D70-477A-98F3-FA03-1D7E49BFD2CB}"/>
              </a:ext>
            </a:extLst>
          </p:cNvPr>
          <p:cNvSpPr txBox="1"/>
          <p:nvPr/>
        </p:nvSpPr>
        <p:spPr>
          <a:xfrm>
            <a:off x="3657600" y="2590800"/>
            <a:ext cx="17526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6000/6000 = </a:t>
            </a:r>
            <a:r>
              <a:rPr lang="en-US" b="1" dirty="0"/>
              <a:t>1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2A93D-0C7A-E55A-EDD1-5433FAE61760}"/>
              </a:ext>
            </a:extLst>
          </p:cNvPr>
          <p:cNvSpPr txBox="1"/>
          <p:nvPr/>
        </p:nvSpPr>
        <p:spPr>
          <a:xfrm>
            <a:off x="3657600" y="3581400"/>
            <a:ext cx="16764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4000/4000 = </a:t>
            </a:r>
            <a:r>
              <a:rPr lang="en-US" b="1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821D2E-F309-A76B-A9A5-87714979B3E6}"/>
              </a:ext>
            </a:extLst>
          </p:cNvPr>
          <p:cNvSpPr txBox="1"/>
          <p:nvPr/>
        </p:nvSpPr>
        <p:spPr>
          <a:xfrm>
            <a:off x="5638800" y="3810000"/>
            <a:ext cx="19050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3000/6000 = </a:t>
            </a:r>
            <a:r>
              <a:rPr lang="en-US" b="1" dirty="0"/>
              <a:t>0.5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48B7B1-B270-832D-D859-BE9B4ACA5467}"/>
              </a:ext>
            </a:extLst>
          </p:cNvPr>
          <p:cNvSpPr txBox="1"/>
          <p:nvPr/>
        </p:nvSpPr>
        <p:spPr>
          <a:xfrm>
            <a:off x="5943600" y="4648200"/>
            <a:ext cx="19050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2000/4000 = </a:t>
            </a:r>
            <a:r>
              <a:rPr lang="en-US" b="1" dirty="0"/>
              <a:t>0.5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AF8E08-9E6D-BA43-9CA3-1336C829465D}"/>
              </a:ext>
            </a:extLst>
          </p:cNvPr>
          <p:cNvSpPr txBox="1"/>
          <p:nvPr/>
        </p:nvSpPr>
        <p:spPr>
          <a:xfrm>
            <a:off x="1066800" y="3288268"/>
            <a:ext cx="21336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3750/6000 = </a:t>
            </a:r>
            <a:r>
              <a:rPr lang="en-US" b="1" dirty="0"/>
              <a:t>0.625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518D85-CB6C-A9F7-D29D-6DA23CE281A7}"/>
              </a:ext>
            </a:extLst>
          </p:cNvPr>
          <p:cNvSpPr txBox="1"/>
          <p:nvPr/>
        </p:nvSpPr>
        <p:spPr>
          <a:xfrm>
            <a:off x="609600" y="3962400"/>
            <a:ext cx="21336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2500/4000 = </a:t>
            </a:r>
            <a:r>
              <a:rPr lang="en-US" b="1" dirty="0"/>
              <a:t>0.625 </a:t>
            </a:r>
          </a:p>
        </p:txBody>
      </p:sp>
    </p:spTree>
    <p:extLst>
      <p:ext uri="{BB962C8B-B14F-4D97-AF65-F5344CB8AC3E}">
        <p14:creationId xmlns:p14="http://schemas.microsoft.com/office/powerpoint/2010/main" val="4200010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14:cNvPr>
              <p14:cNvContentPartPr/>
              <p14:nvPr/>
            </p14:nvContentPartPr>
            <p14:xfrm>
              <a:off x="567639" y="1676400"/>
              <a:ext cx="8177040" cy="36552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639" y="1667400"/>
                <a:ext cx="8194681" cy="3672922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914400" y="152400"/>
            <a:ext cx="739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Second essential idea: Signature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53738E55-B3E4-5A52-72CF-A3780E6A474F}"/>
              </a:ext>
            </a:extLst>
          </p:cNvPr>
          <p:cNvGrpSpPr/>
          <p:nvPr/>
        </p:nvGrpSpPr>
        <p:grpSpPr>
          <a:xfrm>
            <a:off x="-76199" y="956846"/>
            <a:ext cx="8891587" cy="4758154"/>
            <a:chOff x="-76199" y="956846"/>
            <a:chExt cx="8891587" cy="47581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22EA12-3DDF-E29A-254B-F3338FE8488F}"/>
                </a:ext>
              </a:extLst>
            </p:cNvPr>
            <p:cNvGrpSpPr/>
            <p:nvPr/>
          </p:nvGrpSpPr>
          <p:grpSpPr>
            <a:xfrm>
              <a:off x="-76199" y="956846"/>
              <a:ext cx="8891587" cy="4758154"/>
              <a:chOff x="-273050" y="285195"/>
              <a:chExt cx="11855450" cy="634420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95A771D-502C-4DAC-7F5F-C67F6D1C4B86}"/>
                  </a:ext>
                </a:extLst>
              </p:cNvPr>
              <p:cNvGrpSpPr/>
              <p:nvPr/>
            </p:nvGrpSpPr>
            <p:grpSpPr>
              <a:xfrm>
                <a:off x="609600" y="457200"/>
                <a:ext cx="10972800" cy="6172200"/>
                <a:chOff x="609600" y="0"/>
                <a:chExt cx="10972800" cy="617220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95ACD5A-32EE-BA85-797E-AC143F490FF2}"/>
                    </a:ext>
                  </a:extLst>
                </p:cNvPr>
                <p:cNvGrpSpPr/>
                <p:nvPr/>
              </p:nvGrpSpPr>
              <p:grpSpPr>
                <a:xfrm>
                  <a:off x="609600" y="0"/>
                  <a:ext cx="10972800" cy="5715000"/>
                  <a:chOff x="1101090" y="762000"/>
                  <a:chExt cx="10134600" cy="5391150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98984827-0C9F-83C4-4DBE-498B2D08803A}"/>
                      </a:ext>
                    </a:extLst>
                  </p:cNvPr>
                  <p:cNvCxnSpPr/>
                  <p:nvPr/>
                </p:nvCxnSpPr>
                <p:spPr>
                  <a:xfrm>
                    <a:off x="1108710" y="613791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29900069-30A0-37AF-2928-10B66AB3586B}"/>
                      </a:ext>
                    </a:extLst>
                  </p:cNvPr>
                  <p:cNvCxnSpPr/>
                  <p:nvPr/>
                </p:nvCxnSpPr>
                <p:spPr>
                  <a:xfrm>
                    <a:off x="1101090" y="76962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0C3BBE5F-07C6-85DA-FB58-3C5E2F8BD2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12830" y="78867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6A5D1340-5293-DCD9-0093-EA317B29E0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1090" y="76200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E9EEE03-13F5-0D51-51A5-ACE397ABF39F}"/>
                    </a:ext>
                  </a:extLst>
                </p:cNvPr>
                <p:cNvSpPr/>
                <p:nvPr/>
              </p:nvSpPr>
              <p:spPr>
                <a:xfrm>
                  <a:off x="60960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9E1A23D-8013-F765-D2A5-17E53A6B255E}"/>
                    </a:ext>
                  </a:extLst>
                </p:cNvPr>
                <p:cNvSpPr/>
                <p:nvPr/>
              </p:nvSpPr>
              <p:spPr>
                <a:xfrm>
                  <a:off x="336042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CF81CEF-4CFB-F9BD-A24B-A9432C62EE30}"/>
                    </a:ext>
                  </a:extLst>
                </p:cNvPr>
                <p:cNvSpPr/>
                <p:nvPr/>
              </p:nvSpPr>
              <p:spPr>
                <a:xfrm>
                  <a:off x="6096000" y="5715000"/>
                  <a:ext cx="2438400" cy="457200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8907D55-CC5E-AC43-1652-F63643BFE7BA}"/>
                    </a:ext>
                  </a:extLst>
                </p:cNvPr>
                <p:cNvSpPr/>
                <p:nvPr/>
              </p:nvSpPr>
              <p:spPr>
                <a:xfrm>
                  <a:off x="10134600" y="5715000"/>
                  <a:ext cx="1447800" cy="4572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CE2AB13-2228-2370-A6F5-72E000498BB5}"/>
                    </a:ext>
                  </a:extLst>
                </p:cNvPr>
                <p:cNvSpPr/>
                <p:nvPr/>
              </p:nvSpPr>
              <p:spPr>
                <a:xfrm>
                  <a:off x="8534400" y="5715000"/>
                  <a:ext cx="1600200" cy="4572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5A741B8-E344-4A10-8705-DC1DAD349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858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234479-A933-E85D-DA6C-AAC662A04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344424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331B31B-03D5-BE68-0B3B-E440B56FD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1722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4DD9E7-D1DE-9593-5BBC-33B34BFCBE94}"/>
                  </a:ext>
                </a:extLst>
              </p:cNvPr>
              <p:cNvSpPr txBox="1"/>
              <p:nvPr/>
            </p:nvSpPr>
            <p:spPr>
              <a:xfrm>
                <a:off x="-273050" y="285195"/>
                <a:ext cx="1016000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100%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C2DD8C-7DE8-288F-9570-B6531EDFA4B6}"/>
                  </a:ext>
                </a:extLst>
              </p:cNvPr>
              <p:cNvSpPr txBox="1"/>
              <p:nvPr/>
            </p:nvSpPr>
            <p:spPr>
              <a:xfrm>
                <a:off x="152400" y="5943600"/>
                <a:ext cx="68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6EB768EC-9111-55EE-64C3-76025F61F317}"/>
                </a:ext>
              </a:extLst>
            </p:cNvPr>
            <p:cNvSpPr txBox="1"/>
            <p:nvPr/>
          </p:nvSpPr>
          <p:spPr>
            <a:xfrm>
              <a:off x="0" y="3048000"/>
              <a:ext cx="766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50%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9AD56C63-DA41-3F31-FD15-5B5CEA2913A9}"/>
                  </a:ext>
                </a:extLst>
              </p14:cNvPr>
              <p14:cNvContentPartPr/>
              <p14:nvPr/>
            </p14:nvContentPartPr>
            <p14:xfrm>
              <a:off x="567639" y="2743200"/>
              <a:ext cx="8177040" cy="2588481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9AD56C63-DA41-3F31-FD15-5B5CEA2913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8639" y="2734200"/>
                <a:ext cx="8194681" cy="260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9DB2ACE7-19A7-90C4-9F58-08ED5E6E91D0}"/>
                  </a:ext>
                </a:extLst>
              </p14:cNvPr>
              <p14:cNvContentPartPr/>
              <p14:nvPr/>
            </p14:nvContentPartPr>
            <p14:xfrm>
              <a:off x="567639" y="3733800"/>
              <a:ext cx="8177040" cy="1597881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9DB2ACE7-19A7-90C4-9F58-08ED5E6E91D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639" y="3724801"/>
                <a:ext cx="8194681" cy="1615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0F85BAF-8E64-3D21-A3C5-322DF74ABBBF}"/>
                  </a:ext>
                </a:extLst>
              </p14:cNvPr>
              <p14:cNvContentPartPr/>
              <p14:nvPr/>
            </p14:nvContentPartPr>
            <p14:xfrm>
              <a:off x="585960" y="1143000"/>
              <a:ext cx="8177040" cy="4188681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0F85BAF-8E64-3D21-A3C5-322DF74ABBB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6960" y="1133999"/>
                <a:ext cx="8194681" cy="4206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0526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7B0CB3A9-5A18-F5F6-3754-7E91F80254A2}"/>
              </a:ext>
            </a:extLst>
          </p:cNvPr>
          <p:cNvGrpSpPr/>
          <p:nvPr/>
        </p:nvGrpSpPr>
        <p:grpSpPr>
          <a:xfrm>
            <a:off x="-76199" y="956846"/>
            <a:ext cx="8891587" cy="4758154"/>
            <a:chOff x="-76199" y="956846"/>
            <a:chExt cx="8891587" cy="4758154"/>
          </a:xfrm>
        </p:grpSpPr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53738E55-B3E4-5A52-72CF-A3780E6A474F}"/>
                </a:ext>
              </a:extLst>
            </p:cNvPr>
            <p:cNvGrpSpPr/>
            <p:nvPr/>
          </p:nvGrpSpPr>
          <p:grpSpPr>
            <a:xfrm>
              <a:off x="-76199" y="956846"/>
              <a:ext cx="8891587" cy="4758154"/>
              <a:chOff x="-76199" y="956846"/>
              <a:chExt cx="8891587" cy="4758154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722EA12-3DDF-E29A-254B-F3338FE8488F}"/>
                  </a:ext>
                </a:extLst>
              </p:cNvPr>
              <p:cNvGrpSpPr/>
              <p:nvPr/>
            </p:nvGrpSpPr>
            <p:grpSpPr>
              <a:xfrm>
                <a:off x="-76199" y="956846"/>
                <a:ext cx="8891587" cy="4758154"/>
                <a:chOff x="-273050" y="285195"/>
                <a:chExt cx="11855450" cy="6344205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95A771D-502C-4DAC-7F5F-C67F6D1C4B86}"/>
                    </a:ext>
                  </a:extLst>
                </p:cNvPr>
                <p:cNvGrpSpPr/>
                <p:nvPr/>
              </p:nvGrpSpPr>
              <p:grpSpPr>
                <a:xfrm>
                  <a:off x="609600" y="457200"/>
                  <a:ext cx="10972800" cy="6172200"/>
                  <a:chOff x="609600" y="0"/>
                  <a:chExt cx="10972800" cy="6172200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495ACD5A-32EE-BA85-797E-AC143F490FF2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" y="0"/>
                    <a:ext cx="10972800" cy="5715000"/>
                    <a:chOff x="1101090" y="762000"/>
                    <a:chExt cx="10134600" cy="5391150"/>
                  </a:xfrm>
                </p:grpSpPr>
                <p:cxnSp>
                  <p:nvCxnSpPr>
                    <p:cNvPr id="5" name="Straight Connector 4">
                      <a:extLst>
                        <a:ext uri="{FF2B5EF4-FFF2-40B4-BE49-F238E27FC236}">
                          <a16:creationId xmlns:a16="http://schemas.microsoft.com/office/drawing/2014/main" id="{98984827-0C9F-83C4-4DBE-498B2D08803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108710" y="6137910"/>
                      <a:ext cx="10126980" cy="0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" name="Straight Connector 5">
                      <a:extLst>
                        <a:ext uri="{FF2B5EF4-FFF2-40B4-BE49-F238E27FC236}">
                          <a16:creationId xmlns:a16="http://schemas.microsoft.com/office/drawing/2014/main" id="{29900069-30A0-37AF-2928-10B66AB3586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101090" y="769620"/>
                      <a:ext cx="10126980" cy="0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" name="Straight Connector 9">
                      <a:extLst>
                        <a:ext uri="{FF2B5EF4-FFF2-40B4-BE49-F238E27FC236}">
                          <a16:creationId xmlns:a16="http://schemas.microsoft.com/office/drawing/2014/main" id="{0C3BBE5F-07C6-85DA-FB58-3C5E2F8BD23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12830" y="788670"/>
                      <a:ext cx="0" cy="5364480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Straight Connector 6">
                      <a:extLst>
                        <a:ext uri="{FF2B5EF4-FFF2-40B4-BE49-F238E27FC236}">
                          <a16:creationId xmlns:a16="http://schemas.microsoft.com/office/drawing/2014/main" id="{6A5D1340-5293-DCD9-0093-EA317B29E01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01090" y="762000"/>
                      <a:ext cx="0" cy="5364480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AE9EEE03-13F5-0D51-51A5-ACE397ABF39F}"/>
                      </a:ext>
                    </a:extLst>
                  </p:cNvPr>
                  <p:cNvSpPr/>
                  <p:nvPr/>
                </p:nvSpPr>
                <p:spPr>
                  <a:xfrm>
                    <a:off x="609600" y="5715000"/>
                    <a:ext cx="2743200" cy="457200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49E1A23D-8013-F765-D2A5-17E53A6B255E}"/>
                      </a:ext>
                    </a:extLst>
                  </p:cNvPr>
                  <p:cNvSpPr/>
                  <p:nvPr/>
                </p:nvSpPr>
                <p:spPr>
                  <a:xfrm>
                    <a:off x="3360420" y="5715000"/>
                    <a:ext cx="2743200" cy="4572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6CF81CEF-4CFB-F9BD-A24B-A9432C62EE30}"/>
                      </a:ext>
                    </a:extLst>
                  </p:cNvPr>
                  <p:cNvSpPr/>
                  <p:nvPr/>
                </p:nvSpPr>
                <p:spPr>
                  <a:xfrm>
                    <a:off x="6096000" y="5715000"/>
                    <a:ext cx="2438400" cy="457200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F8907D55-CC5E-AC43-1652-F63643BFE7BA}"/>
                      </a:ext>
                    </a:extLst>
                  </p:cNvPr>
                  <p:cNvSpPr/>
                  <p:nvPr/>
                </p:nvSpPr>
                <p:spPr>
                  <a:xfrm>
                    <a:off x="10134600" y="5715000"/>
                    <a:ext cx="1447800" cy="457200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FCE2AB13-2228-2370-A6F5-72E000498BB5}"/>
                      </a:ext>
                    </a:extLst>
                  </p:cNvPr>
                  <p:cNvSpPr/>
                  <p:nvPr/>
                </p:nvSpPr>
                <p:spPr>
                  <a:xfrm>
                    <a:off x="8534400" y="5715000"/>
                    <a:ext cx="1600200" cy="45720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F5A741B8-E344-4A10-8705-DC1DAD3499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200" y="685800"/>
                  <a:ext cx="304800" cy="0"/>
                </a:xfrm>
                <a:prstGeom prst="line">
                  <a:avLst/>
                </a:prstGeom>
                <a:ln w="571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4234479-A933-E85D-DA6C-AAC662A046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200" y="3444240"/>
                  <a:ext cx="304800" cy="0"/>
                </a:xfrm>
                <a:prstGeom prst="line">
                  <a:avLst/>
                </a:prstGeom>
                <a:ln w="571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D331B31B-03D5-BE68-0B3B-E440B56FD6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200" y="6172200"/>
                  <a:ext cx="304800" cy="0"/>
                </a:xfrm>
                <a:prstGeom prst="line">
                  <a:avLst/>
                </a:prstGeom>
                <a:ln w="571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F4DD9E7-D1DE-9593-5BBC-33B34BFCBE94}"/>
                    </a:ext>
                  </a:extLst>
                </p:cNvPr>
                <p:cNvSpPr txBox="1"/>
                <p:nvPr/>
              </p:nvSpPr>
              <p:spPr>
                <a:xfrm>
                  <a:off x="-273050" y="285195"/>
                  <a:ext cx="1016000" cy="451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100%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BC2DD8C-7DE8-288F-9570-B6531EDFA4B6}"/>
                    </a:ext>
                  </a:extLst>
                </p:cNvPr>
                <p:cNvSpPr txBox="1"/>
                <p:nvPr/>
              </p:nvSpPr>
              <p:spPr>
                <a:xfrm>
                  <a:off x="152400" y="5943600"/>
                  <a:ext cx="685800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0</a:t>
                  </a:r>
                </a:p>
              </p:txBody>
            </p:sp>
          </p:grpSp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6EB768EC-9111-55EE-64C3-76025F61F317}"/>
                  </a:ext>
                </a:extLst>
              </p:cNvPr>
              <p:cNvSpPr txBox="1"/>
              <p:nvPr/>
            </p:nvSpPr>
            <p:spPr>
              <a:xfrm>
                <a:off x="0" y="3048000"/>
                <a:ext cx="76676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50%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0F85BAF-8E64-3D21-A3C5-322DF74ABBBF}"/>
                    </a:ext>
                  </a:extLst>
                </p14:cNvPr>
                <p14:cNvContentPartPr/>
                <p14:nvPr/>
              </p14:nvContentPartPr>
              <p14:xfrm>
                <a:off x="585960" y="1143000"/>
                <a:ext cx="8177040" cy="4188681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0F85BAF-8E64-3D21-A3C5-322DF74ABBB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6960" y="1133999"/>
                  <a:ext cx="8194681" cy="420632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013B80D-DFBD-6FD1-7E4E-B124A2C54B88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Second essential idea: Signature</a:t>
            </a:r>
          </a:p>
        </p:txBody>
      </p:sp>
    </p:spTree>
    <p:extLst>
      <p:ext uri="{BB962C8B-B14F-4D97-AF65-F5344CB8AC3E}">
        <p14:creationId xmlns:p14="http://schemas.microsoft.com/office/powerpoint/2010/main" val="3915161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7C271F-CEF2-7FC3-A9AD-A548C6516B67}"/>
              </a:ext>
            </a:extLst>
          </p:cNvPr>
          <p:cNvGrpSpPr/>
          <p:nvPr/>
        </p:nvGrpSpPr>
        <p:grpSpPr>
          <a:xfrm>
            <a:off x="-76199" y="956846"/>
            <a:ext cx="8915399" cy="4758154"/>
            <a:chOff x="-76199" y="956846"/>
            <a:chExt cx="8915399" cy="47581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FB7786-C338-B0D7-3771-5B7F04A1C1F6}"/>
                </a:ext>
              </a:extLst>
            </p:cNvPr>
            <p:cNvGrpSpPr/>
            <p:nvPr/>
          </p:nvGrpSpPr>
          <p:grpSpPr>
            <a:xfrm>
              <a:off x="-76199" y="956846"/>
              <a:ext cx="8891587" cy="4758154"/>
              <a:chOff x="-273050" y="285195"/>
              <a:chExt cx="11855450" cy="6344205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0E65027-93B1-CF4C-1F12-D7E5DD6E560A}"/>
                  </a:ext>
                </a:extLst>
              </p:cNvPr>
              <p:cNvGrpSpPr/>
              <p:nvPr/>
            </p:nvGrpSpPr>
            <p:grpSpPr>
              <a:xfrm>
                <a:off x="609600" y="457200"/>
                <a:ext cx="10972800" cy="6172200"/>
                <a:chOff x="609600" y="0"/>
                <a:chExt cx="10972800" cy="6172200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451416F-93A3-9735-8C6F-9B1881808723}"/>
                    </a:ext>
                  </a:extLst>
                </p:cNvPr>
                <p:cNvGrpSpPr/>
                <p:nvPr/>
              </p:nvGrpSpPr>
              <p:grpSpPr>
                <a:xfrm>
                  <a:off x="609600" y="0"/>
                  <a:ext cx="10972800" cy="5715000"/>
                  <a:chOff x="1101090" y="762000"/>
                  <a:chExt cx="10134600" cy="5391150"/>
                </a:xfrm>
              </p:grpSpPr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81B841B0-718B-10EC-F316-67205690A352}"/>
                      </a:ext>
                    </a:extLst>
                  </p:cNvPr>
                  <p:cNvCxnSpPr/>
                  <p:nvPr/>
                </p:nvCxnSpPr>
                <p:spPr>
                  <a:xfrm>
                    <a:off x="1108710" y="613791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E867976E-5AB4-B8A4-4ED7-96C5C88E8D19}"/>
                      </a:ext>
                    </a:extLst>
                  </p:cNvPr>
                  <p:cNvCxnSpPr/>
                  <p:nvPr/>
                </p:nvCxnSpPr>
                <p:spPr>
                  <a:xfrm>
                    <a:off x="1101090" y="76962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7CA4DEA4-32BA-AC16-D534-A89289E2CF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12830" y="78867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D345B0C4-9407-8C3D-8418-3638610074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1090" y="76200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4B0B026-E199-F258-4218-C6D24E116BEB}"/>
                    </a:ext>
                  </a:extLst>
                </p:cNvPr>
                <p:cNvSpPr/>
                <p:nvPr/>
              </p:nvSpPr>
              <p:spPr>
                <a:xfrm>
                  <a:off x="60960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B2FB144-9CE7-F1BB-674B-B47C179B270B}"/>
                    </a:ext>
                  </a:extLst>
                </p:cNvPr>
                <p:cNvSpPr/>
                <p:nvPr/>
              </p:nvSpPr>
              <p:spPr>
                <a:xfrm>
                  <a:off x="336042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39556B3-8D3A-0E21-4932-DC1FAC5A7130}"/>
                    </a:ext>
                  </a:extLst>
                </p:cNvPr>
                <p:cNvSpPr/>
                <p:nvPr/>
              </p:nvSpPr>
              <p:spPr>
                <a:xfrm>
                  <a:off x="6096000" y="5715000"/>
                  <a:ext cx="2438400" cy="457200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7FF58794-1DE7-CE61-E81A-43B7B43B0213}"/>
                    </a:ext>
                  </a:extLst>
                </p:cNvPr>
                <p:cNvSpPr/>
                <p:nvPr/>
              </p:nvSpPr>
              <p:spPr>
                <a:xfrm>
                  <a:off x="10134600" y="5715000"/>
                  <a:ext cx="1447800" cy="4572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1DD23A1-97FE-CF9C-9E46-24D00B3BE640}"/>
                    </a:ext>
                  </a:extLst>
                </p:cNvPr>
                <p:cNvSpPr/>
                <p:nvPr/>
              </p:nvSpPr>
              <p:spPr>
                <a:xfrm>
                  <a:off x="8534400" y="5715000"/>
                  <a:ext cx="1600200" cy="4572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FC7CC58-83FC-E654-062B-481616A345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858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150FEE8-FBE9-5A8B-B2D6-1BD2C042B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344424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5280C59-751F-A0E9-744F-3A1FD74F0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1722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730A50C-7EFB-2FE9-EB2F-BD618FBAAC10}"/>
                  </a:ext>
                </a:extLst>
              </p:cNvPr>
              <p:cNvSpPr txBox="1"/>
              <p:nvPr/>
            </p:nvSpPr>
            <p:spPr>
              <a:xfrm>
                <a:off x="-273050" y="285195"/>
                <a:ext cx="1016000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10000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14BC49-13F3-6573-2268-26FF848E3157}"/>
                  </a:ext>
                </a:extLst>
              </p:cNvPr>
              <p:cNvSpPr txBox="1"/>
              <p:nvPr/>
            </p:nvSpPr>
            <p:spPr>
              <a:xfrm>
                <a:off x="152400" y="5943600"/>
                <a:ext cx="68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5DABD1E-7ADF-B2C8-F2D3-EF8098D38A5E}"/>
                </a:ext>
              </a:extLst>
            </p:cNvPr>
            <p:cNvGrpSpPr/>
            <p:nvPr/>
          </p:nvGrpSpPr>
          <p:grpSpPr>
            <a:xfrm>
              <a:off x="609600" y="1143000"/>
              <a:ext cx="8229600" cy="4213837"/>
              <a:chOff x="609600" y="1143000"/>
              <a:chExt cx="8229600" cy="421383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A0220515-2BB8-D10C-4177-7C7E8892B39D}"/>
                      </a:ext>
                    </a:extLst>
                  </p14:cNvPr>
                  <p14:cNvContentPartPr/>
                  <p14:nvPr/>
                </p14:nvContentPartPr>
                <p14:xfrm>
                  <a:off x="609600" y="4244363"/>
                  <a:ext cx="8142689" cy="1089637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A0220515-2BB8-D10C-4177-7C7E8892B39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0600" y="4235364"/>
                    <a:ext cx="8160329" cy="11072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29B11EFA-BA46-4A0E-DD64-5FD7DC2908AB}"/>
                      </a:ext>
                    </a:extLst>
                  </p14:cNvPr>
                  <p14:cNvContentPartPr/>
                  <p14:nvPr/>
                </p14:nvContentPartPr>
                <p14:xfrm>
                  <a:off x="609600" y="3429000"/>
                  <a:ext cx="8229600" cy="1851637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29B11EFA-BA46-4A0E-DD64-5FD7DC2908AB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00600" y="3419999"/>
                    <a:ext cx="8247240" cy="18692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C9CC47E6-7CE4-923D-958B-33842D97437A}"/>
                      </a:ext>
                    </a:extLst>
                  </p14:cNvPr>
                  <p14:cNvContentPartPr/>
                  <p14:nvPr/>
                </p14:nvContentPartPr>
                <p14:xfrm>
                  <a:off x="609600" y="2133600"/>
                  <a:ext cx="8229600" cy="3147037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C9CC47E6-7CE4-923D-958B-33842D97437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00600" y="2124598"/>
                    <a:ext cx="8247240" cy="31646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6CBAB256-C3A1-E616-A422-11E416CEB7FB}"/>
                      </a:ext>
                    </a:extLst>
                  </p14:cNvPr>
                  <p14:cNvContentPartPr/>
                  <p14:nvPr/>
                </p14:nvContentPartPr>
                <p14:xfrm>
                  <a:off x="609600" y="1143000"/>
                  <a:ext cx="8229600" cy="4213837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CBAB256-C3A1-E616-A422-11E416CEB7F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95200" y="1128597"/>
                    <a:ext cx="8257680" cy="4241922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9F9F9B-5593-34A4-A7BE-C6DC574857A7}"/>
              </a:ext>
            </a:extLst>
          </p:cNvPr>
          <p:cNvSpPr txBox="1"/>
          <p:nvPr/>
        </p:nvSpPr>
        <p:spPr>
          <a:xfrm>
            <a:off x="0" y="29718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7D859-F8FF-DF1B-FDE6-054EDFD0FC2B}"/>
              </a:ext>
            </a:extLst>
          </p:cNvPr>
          <p:cNvSpPr txBox="1"/>
          <p:nvPr/>
        </p:nvSpPr>
        <p:spPr>
          <a:xfrm>
            <a:off x="533400" y="228600"/>
            <a:ext cx="822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Similar with Fluorophores (APC)</a:t>
            </a:r>
          </a:p>
        </p:txBody>
      </p:sp>
    </p:spTree>
    <p:extLst>
      <p:ext uri="{BB962C8B-B14F-4D97-AF65-F5344CB8AC3E}">
        <p14:creationId xmlns:p14="http://schemas.microsoft.com/office/powerpoint/2010/main" val="3770476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FDF33B9-63C0-FBEE-CCF4-F28DD66F2ECA}"/>
              </a:ext>
            </a:extLst>
          </p:cNvPr>
          <p:cNvGrpSpPr/>
          <p:nvPr/>
        </p:nvGrpSpPr>
        <p:grpSpPr>
          <a:xfrm>
            <a:off x="-76199" y="956846"/>
            <a:ext cx="8915399" cy="4758154"/>
            <a:chOff x="-76199" y="956846"/>
            <a:chExt cx="8915399" cy="47581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FB7786-C338-B0D7-3771-5B7F04A1C1F6}"/>
                </a:ext>
              </a:extLst>
            </p:cNvPr>
            <p:cNvGrpSpPr/>
            <p:nvPr/>
          </p:nvGrpSpPr>
          <p:grpSpPr>
            <a:xfrm>
              <a:off x="-76199" y="956846"/>
              <a:ext cx="8891587" cy="4758154"/>
              <a:chOff x="-273050" y="285195"/>
              <a:chExt cx="11855450" cy="6344205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0E65027-93B1-CF4C-1F12-D7E5DD6E560A}"/>
                  </a:ext>
                </a:extLst>
              </p:cNvPr>
              <p:cNvGrpSpPr/>
              <p:nvPr/>
            </p:nvGrpSpPr>
            <p:grpSpPr>
              <a:xfrm>
                <a:off x="609600" y="457200"/>
                <a:ext cx="10972800" cy="6172200"/>
                <a:chOff x="609600" y="0"/>
                <a:chExt cx="10972800" cy="6172200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451416F-93A3-9735-8C6F-9B1881808723}"/>
                    </a:ext>
                  </a:extLst>
                </p:cNvPr>
                <p:cNvGrpSpPr/>
                <p:nvPr/>
              </p:nvGrpSpPr>
              <p:grpSpPr>
                <a:xfrm>
                  <a:off x="609600" y="0"/>
                  <a:ext cx="10972800" cy="5715000"/>
                  <a:chOff x="1101090" y="762000"/>
                  <a:chExt cx="10134600" cy="5391150"/>
                </a:xfrm>
              </p:grpSpPr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81B841B0-718B-10EC-F316-67205690A352}"/>
                      </a:ext>
                    </a:extLst>
                  </p:cNvPr>
                  <p:cNvCxnSpPr/>
                  <p:nvPr/>
                </p:nvCxnSpPr>
                <p:spPr>
                  <a:xfrm>
                    <a:off x="1108710" y="613791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E867976E-5AB4-B8A4-4ED7-96C5C88E8D19}"/>
                      </a:ext>
                    </a:extLst>
                  </p:cNvPr>
                  <p:cNvCxnSpPr/>
                  <p:nvPr/>
                </p:nvCxnSpPr>
                <p:spPr>
                  <a:xfrm>
                    <a:off x="1101090" y="769620"/>
                    <a:ext cx="1012698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7CA4DEA4-32BA-AC16-D534-A89289E2CF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12830" y="78867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D345B0C4-9407-8C3D-8418-3638610074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1090" y="762000"/>
                    <a:ext cx="0" cy="536448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4B0B026-E199-F258-4218-C6D24E116BEB}"/>
                    </a:ext>
                  </a:extLst>
                </p:cNvPr>
                <p:cNvSpPr/>
                <p:nvPr/>
              </p:nvSpPr>
              <p:spPr>
                <a:xfrm>
                  <a:off x="60960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B2FB144-9CE7-F1BB-674B-B47C179B270B}"/>
                    </a:ext>
                  </a:extLst>
                </p:cNvPr>
                <p:cNvSpPr/>
                <p:nvPr/>
              </p:nvSpPr>
              <p:spPr>
                <a:xfrm>
                  <a:off x="3360420" y="5715000"/>
                  <a:ext cx="2743200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39556B3-8D3A-0E21-4932-DC1FAC5A7130}"/>
                    </a:ext>
                  </a:extLst>
                </p:cNvPr>
                <p:cNvSpPr/>
                <p:nvPr/>
              </p:nvSpPr>
              <p:spPr>
                <a:xfrm>
                  <a:off x="6096000" y="5715000"/>
                  <a:ext cx="2438400" cy="457200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7FF58794-1DE7-CE61-E81A-43B7B43B0213}"/>
                    </a:ext>
                  </a:extLst>
                </p:cNvPr>
                <p:cNvSpPr/>
                <p:nvPr/>
              </p:nvSpPr>
              <p:spPr>
                <a:xfrm>
                  <a:off x="10134600" y="5715000"/>
                  <a:ext cx="1447800" cy="4572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1DD23A1-97FE-CF9C-9E46-24D00B3BE640}"/>
                    </a:ext>
                  </a:extLst>
                </p:cNvPr>
                <p:cNvSpPr/>
                <p:nvPr/>
              </p:nvSpPr>
              <p:spPr>
                <a:xfrm>
                  <a:off x="8534400" y="5715000"/>
                  <a:ext cx="1600200" cy="45720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FC7CC58-83FC-E654-062B-481616A345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858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150FEE8-FBE9-5A8B-B2D6-1BD2C042B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344424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5280C59-751F-A0E9-744F-3A1FD74F0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" y="6172200"/>
                <a:ext cx="304800" cy="0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730A50C-7EFB-2FE9-EB2F-BD618FBAAC10}"/>
                  </a:ext>
                </a:extLst>
              </p:cNvPr>
              <p:cNvSpPr txBox="1"/>
              <p:nvPr/>
            </p:nvSpPr>
            <p:spPr>
              <a:xfrm>
                <a:off x="-273050" y="285195"/>
                <a:ext cx="1016000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100%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14BC49-13F3-6573-2268-26FF848E3157}"/>
                  </a:ext>
                </a:extLst>
              </p:cNvPr>
              <p:cNvSpPr txBox="1"/>
              <p:nvPr/>
            </p:nvSpPr>
            <p:spPr>
              <a:xfrm>
                <a:off x="152400" y="5943600"/>
                <a:ext cx="68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CBAB256-C3A1-E616-A422-11E416CEB7FB}"/>
                    </a:ext>
                  </a:extLst>
                </p14:cNvPr>
                <p14:cNvContentPartPr/>
                <p14:nvPr/>
              </p14:nvContentPartPr>
              <p14:xfrm>
                <a:off x="609600" y="1143000"/>
                <a:ext cx="8229600" cy="4213837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CBAB256-C3A1-E616-A422-11E416CEB7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5200" y="1128597"/>
                  <a:ext cx="8257680" cy="424192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63F9BC1-25A1-14C1-B9FB-91C43B2DBB44}"/>
              </a:ext>
            </a:extLst>
          </p:cNvPr>
          <p:cNvSpPr txBox="1"/>
          <p:nvPr/>
        </p:nvSpPr>
        <p:spPr>
          <a:xfrm>
            <a:off x="0" y="29718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812D32-EB9E-C3BD-514F-BCA93A18D5E7}"/>
              </a:ext>
            </a:extLst>
          </p:cNvPr>
          <p:cNvSpPr txBox="1"/>
          <p:nvPr/>
        </p:nvSpPr>
        <p:spPr>
          <a:xfrm>
            <a:off x="533400" y="228600"/>
            <a:ext cx="822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Similar with Fluorophores (APC)</a:t>
            </a:r>
          </a:p>
        </p:txBody>
      </p:sp>
    </p:spTree>
    <p:extLst>
      <p:ext uri="{BB962C8B-B14F-4D97-AF65-F5344CB8AC3E}">
        <p14:creationId xmlns:p14="http://schemas.microsoft.com/office/powerpoint/2010/main" val="936629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F5836-B33A-7095-683B-9A12F2817028}"/>
              </a:ext>
            </a:extLst>
          </p:cNvPr>
          <p:cNvSpPr txBox="1"/>
          <p:nvPr/>
        </p:nvSpPr>
        <p:spPr>
          <a:xfrm>
            <a:off x="838200" y="228600"/>
            <a:ext cx="7391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Fluorophore has its own characteristic signature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 descr="A graph of colored lines&#10;&#10;Description automatically generated">
            <a:extLst>
              <a:ext uri="{FF2B5EF4-FFF2-40B4-BE49-F238E27FC236}">
                <a16:creationId xmlns:a16="http://schemas.microsoft.com/office/drawing/2014/main" id="{5F0F5D25-5F75-BAF2-6E72-C60A6AD70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0897"/>
            <a:ext cx="9144000" cy="39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68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3A7D3DDE-37BB-DDD0-3AD8-5510C617BAC8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When we gate for Unstained Reference Control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38D56E2-B277-EF4F-2BFE-2620E49E0F2C}"/>
              </a:ext>
            </a:extLst>
          </p:cNvPr>
          <p:cNvGrpSpPr/>
          <p:nvPr/>
        </p:nvGrpSpPr>
        <p:grpSpPr>
          <a:xfrm>
            <a:off x="3429000" y="914400"/>
            <a:ext cx="1828800" cy="1868467"/>
            <a:chOff x="457200" y="1300917"/>
            <a:chExt cx="3867315" cy="384415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941DEE5-981A-303B-2516-5FBF686D656C}"/>
                </a:ext>
              </a:extLst>
            </p:cNvPr>
            <p:cNvGrpSpPr/>
            <p:nvPr/>
          </p:nvGrpSpPr>
          <p:grpSpPr>
            <a:xfrm>
              <a:off x="685800" y="1752600"/>
              <a:ext cx="838200" cy="954067"/>
              <a:chOff x="762000" y="1941533"/>
              <a:chExt cx="1447800" cy="148746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D3F422F-321A-E515-B59F-850CCA57E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6" name="Star: 5 Points 15">
                <a:extLst>
                  <a:ext uri="{FF2B5EF4-FFF2-40B4-BE49-F238E27FC236}">
                    <a16:creationId xmlns:a16="http://schemas.microsoft.com/office/drawing/2014/main" id="{E93B2CEE-D605-AD9C-7E29-5CDB16F7E2FB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Star: 5 Points 16">
                <a:extLst>
                  <a:ext uri="{FF2B5EF4-FFF2-40B4-BE49-F238E27FC236}">
                    <a16:creationId xmlns:a16="http://schemas.microsoft.com/office/drawing/2014/main" id="{7F9D4FB1-D7DF-29CA-4FC1-98CD5813D1D2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Star: 5 Points 17">
                <a:extLst>
                  <a:ext uri="{FF2B5EF4-FFF2-40B4-BE49-F238E27FC236}">
                    <a16:creationId xmlns:a16="http://schemas.microsoft.com/office/drawing/2014/main" id="{FF699AD7-ABC1-9855-B957-C6C8F4C3DEC1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F9AA9F8-ECD6-BF55-4E83-D5B070468A4E}"/>
                </a:ext>
              </a:extLst>
            </p:cNvPr>
            <p:cNvGrpSpPr/>
            <p:nvPr/>
          </p:nvGrpSpPr>
          <p:grpSpPr>
            <a:xfrm>
              <a:off x="1676400" y="1524000"/>
              <a:ext cx="838200" cy="954067"/>
              <a:chOff x="7239000" y="1219200"/>
              <a:chExt cx="1447800" cy="148746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8710E32-C74C-4D19-0EC8-6983FA9EB7D7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B79ECC16-430D-8185-07EE-83971D33B6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27" name="Star: 5 Points 26">
                  <a:extLst>
                    <a:ext uri="{FF2B5EF4-FFF2-40B4-BE49-F238E27FC236}">
                      <a16:creationId xmlns:a16="http://schemas.microsoft.com/office/drawing/2014/main" id="{149CEA5D-75DB-F10C-B0FF-F0D25836A67E}"/>
                    </a:ext>
                  </a:extLst>
                </p:cNvPr>
                <p:cNvSpPr/>
                <p:nvPr/>
              </p:nvSpPr>
              <p:spPr>
                <a:xfrm>
                  <a:off x="1219200" y="2590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Star: 5 Points 27">
                  <a:extLst>
                    <a:ext uri="{FF2B5EF4-FFF2-40B4-BE49-F238E27FC236}">
                      <a16:creationId xmlns:a16="http://schemas.microsoft.com/office/drawing/2014/main" id="{AA1F2B33-B9E2-7EB0-8C2C-8D4E178AB1FC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Star: 5 Points 28">
                  <a:extLst>
                    <a:ext uri="{FF2B5EF4-FFF2-40B4-BE49-F238E27FC236}">
                      <a16:creationId xmlns:a16="http://schemas.microsoft.com/office/drawing/2014/main" id="{1D8F882E-E633-73A5-B603-E3E361EDFDF8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Star: 5 Points 22">
                <a:extLst>
                  <a:ext uri="{FF2B5EF4-FFF2-40B4-BE49-F238E27FC236}">
                    <a16:creationId xmlns:a16="http://schemas.microsoft.com/office/drawing/2014/main" id="{D01C768D-4719-7620-5B07-B0F1D30A97B4}"/>
                  </a:ext>
                </a:extLst>
              </p:cNvPr>
              <p:cNvSpPr/>
              <p:nvPr/>
            </p:nvSpPr>
            <p:spPr>
              <a:xfrm>
                <a:off x="8096749" y="2020867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Star: 5 Points 23">
                <a:extLst>
                  <a:ext uri="{FF2B5EF4-FFF2-40B4-BE49-F238E27FC236}">
                    <a16:creationId xmlns:a16="http://schemas.microsoft.com/office/drawing/2014/main" id="{DBF7093F-63E6-458F-7190-92FCF8E28919}"/>
                  </a:ext>
                </a:extLst>
              </p:cNvPr>
              <p:cNvSpPr/>
              <p:nvPr/>
            </p:nvSpPr>
            <p:spPr>
              <a:xfrm>
                <a:off x="7772400" y="2253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Star: 5 Points 24">
                <a:extLst>
                  <a:ext uri="{FF2B5EF4-FFF2-40B4-BE49-F238E27FC236}">
                    <a16:creationId xmlns:a16="http://schemas.microsoft.com/office/drawing/2014/main" id="{DC09DA22-E715-8F9A-10A6-31D8087766A9}"/>
                  </a:ext>
                </a:extLst>
              </p:cNvPr>
              <p:cNvSpPr/>
              <p:nvPr/>
            </p:nvSpPr>
            <p:spPr>
              <a:xfrm>
                <a:off x="7944349" y="1643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535207-5579-AA86-CF09-410F03FE06A4}"/>
                </a:ext>
              </a:extLst>
            </p:cNvPr>
            <p:cNvGrpSpPr/>
            <p:nvPr/>
          </p:nvGrpSpPr>
          <p:grpSpPr>
            <a:xfrm>
              <a:off x="1447800" y="2590800"/>
              <a:ext cx="838200" cy="954067"/>
              <a:chOff x="7239000" y="1219200"/>
              <a:chExt cx="1447800" cy="148746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690808D-6390-319E-0607-F9A74510D46B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239000" y="1219200"/>
                <a:chExt cx="1447800" cy="1487467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816733C-753F-8DED-A655-38B2C104D388}"/>
                    </a:ext>
                  </a:extLst>
                </p:cNvPr>
                <p:cNvGrpSpPr/>
                <p:nvPr/>
              </p:nvGrpSpPr>
              <p:grpSpPr>
                <a:xfrm>
                  <a:off x="7239000" y="1219200"/>
                  <a:ext cx="1447800" cy="1487467"/>
                  <a:chOff x="762000" y="1941533"/>
                  <a:chExt cx="1447800" cy="1487467"/>
                </a:xfrm>
              </p:grpSpPr>
              <p:pic>
                <p:nvPicPr>
                  <p:cNvPr id="36" name="Picture 35">
                    <a:extLst>
                      <a:ext uri="{FF2B5EF4-FFF2-40B4-BE49-F238E27FC236}">
                        <a16:creationId xmlns:a16="http://schemas.microsoft.com/office/drawing/2014/main" id="{713E2BFF-DAAC-8410-A009-68C5824F8F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62000" y="1941533"/>
                    <a:ext cx="1447800" cy="1487467"/>
                  </a:xfrm>
                  <a:prstGeom prst="rect">
                    <a:avLst/>
                  </a:prstGeom>
                </p:spPr>
              </p:pic>
              <p:sp>
                <p:nvSpPr>
                  <p:cNvPr id="37" name="Star: 5 Points 36">
                    <a:extLst>
                      <a:ext uri="{FF2B5EF4-FFF2-40B4-BE49-F238E27FC236}">
                        <a16:creationId xmlns:a16="http://schemas.microsoft.com/office/drawing/2014/main" id="{C870B480-542D-CA37-C1A6-B15D83EF796F}"/>
                      </a:ext>
                    </a:extLst>
                  </p:cNvPr>
                  <p:cNvSpPr/>
                  <p:nvPr/>
                </p:nvSpPr>
                <p:spPr>
                  <a:xfrm>
                    <a:off x="1219200" y="2322533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Star: 5 Points 37">
                    <a:extLst>
                      <a:ext uri="{FF2B5EF4-FFF2-40B4-BE49-F238E27FC236}">
                        <a16:creationId xmlns:a16="http://schemas.microsoft.com/office/drawing/2014/main" id="{36745098-1967-AC8C-5AF0-E9C4D67487CF}"/>
                      </a:ext>
                    </a:extLst>
                  </p:cNvPr>
                  <p:cNvSpPr/>
                  <p:nvPr/>
                </p:nvSpPr>
                <p:spPr>
                  <a:xfrm>
                    <a:off x="1676400" y="29718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Star: 5 Points 38">
                    <a:extLst>
                      <a:ext uri="{FF2B5EF4-FFF2-40B4-BE49-F238E27FC236}">
                        <a16:creationId xmlns:a16="http://schemas.microsoft.com/office/drawing/2014/main" id="{38B984EE-93F7-A00B-12F9-E693E004F5BE}"/>
                      </a:ext>
                    </a:extLst>
                  </p:cNvPr>
                  <p:cNvSpPr/>
                  <p:nvPr/>
                </p:nvSpPr>
                <p:spPr>
                  <a:xfrm>
                    <a:off x="1828800" y="25146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3" name="Star: 5 Points 32">
                  <a:extLst>
                    <a:ext uri="{FF2B5EF4-FFF2-40B4-BE49-F238E27FC236}">
                      <a16:creationId xmlns:a16="http://schemas.microsoft.com/office/drawing/2014/main" id="{5CFCCB6A-2F56-1B41-2336-BDF87CB6484D}"/>
                    </a:ext>
                  </a:extLst>
                </p:cNvPr>
                <p:cNvSpPr/>
                <p:nvPr/>
              </p:nvSpPr>
              <p:spPr>
                <a:xfrm>
                  <a:off x="8096749" y="2020867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Star: 5 Points 33">
                  <a:extLst>
                    <a:ext uri="{FF2B5EF4-FFF2-40B4-BE49-F238E27FC236}">
                      <a16:creationId xmlns:a16="http://schemas.microsoft.com/office/drawing/2014/main" id="{DE68E5BA-7387-11AF-0701-9479613AEF80}"/>
                    </a:ext>
                  </a:extLst>
                </p:cNvPr>
                <p:cNvSpPr/>
                <p:nvPr/>
              </p:nvSpPr>
              <p:spPr>
                <a:xfrm>
                  <a:off x="7772400" y="22535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Star: 5 Points 34">
                  <a:extLst>
                    <a:ext uri="{FF2B5EF4-FFF2-40B4-BE49-F238E27FC236}">
                      <a16:creationId xmlns:a16="http://schemas.microsoft.com/office/drawing/2014/main" id="{174F95CB-769E-7B49-296C-F49FD23023C9}"/>
                    </a:ext>
                  </a:extLst>
                </p:cNvPr>
                <p:cNvSpPr/>
                <p:nvPr/>
              </p:nvSpPr>
              <p:spPr>
                <a:xfrm>
                  <a:off x="7944349" y="16439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Star: 5 Points 5">
                <a:extLst>
                  <a:ext uri="{FF2B5EF4-FFF2-40B4-BE49-F238E27FC236}">
                    <a16:creationId xmlns:a16="http://schemas.microsoft.com/office/drawing/2014/main" id="{DD04EE70-7F22-3BC4-903A-665C9C97D44C}"/>
                  </a:ext>
                </a:extLst>
              </p:cNvPr>
              <p:cNvSpPr/>
              <p:nvPr/>
            </p:nvSpPr>
            <p:spPr>
              <a:xfrm>
                <a:off x="7696200" y="2024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Star: 5 Points 6">
                <a:extLst>
                  <a:ext uri="{FF2B5EF4-FFF2-40B4-BE49-F238E27FC236}">
                    <a16:creationId xmlns:a16="http://schemas.microsoft.com/office/drawing/2014/main" id="{DE8BF25F-8D1F-4B96-5E76-CC4E0F4B9433}"/>
                  </a:ext>
                </a:extLst>
              </p:cNvPr>
              <p:cNvSpPr/>
              <p:nvPr/>
            </p:nvSpPr>
            <p:spPr>
              <a:xfrm>
                <a:off x="7868149" y="1872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Star: 5 Points 29">
                <a:extLst>
                  <a:ext uri="{FF2B5EF4-FFF2-40B4-BE49-F238E27FC236}">
                    <a16:creationId xmlns:a16="http://schemas.microsoft.com/office/drawing/2014/main" id="{7148764A-B743-2C57-19A4-DA68D75F4848}"/>
                  </a:ext>
                </a:extLst>
              </p:cNvPr>
              <p:cNvSpPr/>
              <p:nvPr/>
            </p:nvSpPr>
            <p:spPr>
              <a:xfrm>
                <a:off x="8153400" y="15677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EEDDC02-3290-AABA-1072-E4670C33BAA1}"/>
                </a:ext>
              </a:extLst>
            </p:cNvPr>
            <p:cNvGrpSpPr/>
            <p:nvPr/>
          </p:nvGrpSpPr>
          <p:grpSpPr>
            <a:xfrm rot="2442310">
              <a:off x="2419514" y="2139117"/>
              <a:ext cx="838200" cy="954067"/>
              <a:chOff x="762000" y="1941533"/>
              <a:chExt cx="1447800" cy="1487467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7BC78112-DC2B-8ED9-DA01-B5F150A99E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41" name="Star: 5 Points 40">
                <a:extLst>
                  <a:ext uri="{FF2B5EF4-FFF2-40B4-BE49-F238E27FC236}">
                    <a16:creationId xmlns:a16="http://schemas.microsoft.com/office/drawing/2014/main" id="{8BD083EF-D246-690B-8914-86F771C07FF1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Star: 5 Points 41">
                <a:extLst>
                  <a:ext uri="{FF2B5EF4-FFF2-40B4-BE49-F238E27FC236}">
                    <a16:creationId xmlns:a16="http://schemas.microsoft.com/office/drawing/2014/main" id="{016037C0-86A0-9FD3-DFBF-669F12A5BFE5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Star: 5 Points 42">
                <a:extLst>
                  <a:ext uri="{FF2B5EF4-FFF2-40B4-BE49-F238E27FC236}">
                    <a16:creationId xmlns:a16="http://schemas.microsoft.com/office/drawing/2014/main" id="{C027AFEC-1CCE-0E35-7A4D-F2F59B65F0E8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E7322C5-AB28-718C-7765-2C6994D2E56A}"/>
                </a:ext>
              </a:extLst>
            </p:cNvPr>
            <p:cNvGrpSpPr/>
            <p:nvPr/>
          </p:nvGrpSpPr>
          <p:grpSpPr>
            <a:xfrm rot="2442310">
              <a:off x="2952915" y="1300917"/>
              <a:ext cx="838200" cy="954067"/>
              <a:chOff x="7239000" y="1219200"/>
              <a:chExt cx="1447800" cy="1487467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6F810AC-9A31-2D32-9938-A51E8BE7AC2E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9E26280F-8C0A-7A6E-3F03-1278A17715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50" name="Star: 5 Points 49">
                  <a:extLst>
                    <a:ext uri="{FF2B5EF4-FFF2-40B4-BE49-F238E27FC236}">
                      <a16:creationId xmlns:a16="http://schemas.microsoft.com/office/drawing/2014/main" id="{B66D0A42-77BE-82F2-ED4B-6120B0336349}"/>
                    </a:ext>
                  </a:extLst>
                </p:cNvPr>
                <p:cNvSpPr/>
                <p:nvPr/>
              </p:nvSpPr>
              <p:spPr>
                <a:xfrm>
                  <a:off x="1219200" y="2590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Star: 5 Points 50">
                  <a:extLst>
                    <a:ext uri="{FF2B5EF4-FFF2-40B4-BE49-F238E27FC236}">
                      <a16:creationId xmlns:a16="http://schemas.microsoft.com/office/drawing/2014/main" id="{5CD7E891-735C-0E89-D9DC-F0CA2A3CE90C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Star: 5 Points 51">
                  <a:extLst>
                    <a:ext uri="{FF2B5EF4-FFF2-40B4-BE49-F238E27FC236}">
                      <a16:creationId xmlns:a16="http://schemas.microsoft.com/office/drawing/2014/main" id="{47FE3AB2-2615-7F3B-760E-F2E968531E01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Star: 5 Points 45">
                <a:extLst>
                  <a:ext uri="{FF2B5EF4-FFF2-40B4-BE49-F238E27FC236}">
                    <a16:creationId xmlns:a16="http://schemas.microsoft.com/office/drawing/2014/main" id="{23211B77-B18D-9BF6-A316-715C62BD2D9F}"/>
                  </a:ext>
                </a:extLst>
              </p:cNvPr>
              <p:cNvSpPr/>
              <p:nvPr/>
            </p:nvSpPr>
            <p:spPr>
              <a:xfrm>
                <a:off x="8096749" y="2020867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Star: 5 Points 46">
                <a:extLst>
                  <a:ext uri="{FF2B5EF4-FFF2-40B4-BE49-F238E27FC236}">
                    <a16:creationId xmlns:a16="http://schemas.microsoft.com/office/drawing/2014/main" id="{22998207-84BB-5B59-C6D4-2F23B3222987}"/>
                  </a:ext>
                </a:extLst>
              </p:cNvPr>
              <p:cNvSpPr/>
              <p:nvPr/>
            </p:nvSpPr>
            <p:spPr>
              <a:xfrm>
                <a:off x="7772400" y="2253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Star: 5 Points 47">
                <a:extLst>
                  <a:ext uri="{FF2B5EF4-FFF2-40B4-BE49-F238E27FC236}">
                    <a16:creationId xmlns:a16="http://schemas.microsoft.com/office/drawing/2014/main" id="{3D230F3C-6BA4-1D0A-1F46-E321F9C50753}"/>
                  </a:ext>
                </a:extLst>
              </p:cNvPr>
              <p:cNvSpPr/>
              <p:nvPr/>
            </p:nvSpPr>
            <p:spPr>
              <a:xfrm>
                <a:off x="7944349" y="1643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DE4DB03-4829-8CFA-236C-5D97D94076B1}"/>
                </a:ext>
              </a:extLst>
            </p:cNvPr>
            <p:cNvGrpSpPr/>
            <p:nvPr/>
          </p:nvGrpSpPr>
          <p:grpSpPr>
            <a:xfrm rot="2442310">
              <a:off x="3486315" y="2288441"/>
              <a:ext cx="838200" cy="954067"/>
              <a:chOff x="7239000" y="1219200"/>
              <a:chExt cx="1447800" cy="1487467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732A99F-E374-6050-2029-FCFC4BC192A7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239000" y="1219200"/>
                <a:chExt cx="1447800" cy="1487467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2606DB1D-1DA4-8126-A7A3-652946BF6730}"/>
                    </a:ext>
                  </a:extLst>
                </p:cNvPr>
                <p:cNvGrpSpPr/>
                <p:nvPr/>
              </p:nvGrpSpPr>
              <p:grpSpPr>
                <a:xfrm>
                  <a:off x="7239000" y="1219200"/>
                  <a:ext cx="1447800" cy="1487467"/>
                  <a:chOff x="762000" y="1941533"/>
                  <a:chExt cx="1447800" cy="1487467"/>
                </a:xfrm>
              </p:grpSpPr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CFC4B7C7-1352-ADDA-C448-3FA3857571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62000" y="1941533"/>
                    <a:ext cx="1447800" cy="1487467"/>
                  </a:xfrm>
                  <a:prstGeom prst="rect">
                    <a:avLst/>
                  </a:prstGeom>
                </p:spPr>
              </p:pic>
              <p:sp>
                <p:nvSpPr>
                  <p:cNvPr id="63" name="Star: 5 Points 62">
                    <a:extLst>
                      <a:ext uri="{FF2B5EF4-FFF2-40B4-BE49-F238E27FC236}">
                        <a16:creationId xmlns:a16="http://schemas.microsoft.com/office/drawing/2014/main" id="{6364CDC4-3A77-17FA-F1F0-19E055743849}"/>
                      </a:ext>
                    </a:extLst>
                  </p:cNvPr>
                  <p:cNvSpPr/>
                  <p:nvPr/>
                </p:nvSpPr>
                <p:spPr>
                  <a:xfrm>
                    <a:off x="1219200" y="2322533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Star: 5 Points 63">
                    <a:extLst>
                      <a:ext uri="{FF2B5EF4-FFF2-40B4-BE49-F238E27FC236}">
                        <a16:creationId xmlns:a16="http://schemas.microsoft.com/office/drawing/2014/main" id="{F22E24AC-7521-801C-5269-A03545E79EC5}"/>
                      </a:ext>
                    </a:extLst>
                  </p:cNvPr>
                  <p:cNvSpPr/>
                  <p:nvPr/>
                </p:nvSpPr>
                <p:spPr>
                  <a:xfrm>
                    <a:off x="1676400" y="29718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Star: 5 Points 64">
                    <a:extLst>
                      <a:ext uri="{FF2B5EF4-FFF2-40B4-BE49-F238E27FC236}">
                        <a16:creationId xmlns:a16="http://schemas.microsoft.com/office/drawing/2014/main" id="{36148B44-FB79-2B49-E026-A5FE1634D16C}"/>
                      </a:ext>
                    </a:extLst>
                  </p:cNvPr>
                  <p:cNvSpPr/>
                  <p:nvPr/>
                </p:nvSpPr>
                <p:spPr>
                  <a:xfrm>
                    <a:off x="1828800" y="25146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9" name="Star: 5 Points 58">
                  <a:extLst>
                    <a:ext uri="{FF2B5EF4-FFF2-40B4-BE49-F238E27FC236}">
                      <a16:creationId xmlns:a16="http://schemas.microsoft.com/office/drawing/2014/main" id="{AC5CF175-A280-7837-F665-3577D5C5B495}"/>
                    </a:ext>
                  </a:extLst>
                </p:cNvPr>
                <p:cNvSpPr/>
                <p:nvPr/>
              </p:nvSpPr>
              <p:spPr>
                <a:xfrm>
                  <a:off x="8096749" y="2020867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Star: 5 Points 59">
                  <a:extLst>
                    <a:ext uri="{FF2B5EF4-FFF2-40B4-BE49-F238E27FC236}">
                      <a16:creationId xmlns:a16="http://schemas.microsoft.com/office/drawing/2014/main" id="{4F7EB99A-35FD-F8DA-A541-6CA3F7560D16}"/>
                    </a:ext>
                  </a:extLst>
                </p:cNvPr>
                <p:cNvSpPr/>
                <p:nvPr/>
              </p:nvSpPr>
              <p:spPr>
                <a:xfrm>
                  <a:off x="7772400" y="22535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Star: 5 Points 60">
                  <a:extLst>
                    <a:ext uri="{FF2B5EF4-FFF2-40B4-BE49-F238E27FC236}">
                      <a16:creationId xmlns:a16="http://schemas.microsoft.com/office/drawing/2014/main" id="{01FDED6E-15AB-5A61-3B23-A75EDC162264}"/>
                    </a:ext>
                  </a:extLst>
                </p:cNvPr>
                <p:cNvSpPr/>
                <p:nvPr/>
              </p:nvSpPr>
              <p:spPr>
                <a:xfrm>
                  <a:off x="7944349" y="16439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" name="Star: 5 Points 54">
                <a:extLst>
                  <a:ext uri="{FF2B5EF4-FFF2-40B4-BE49-F238E27FC236}">
                    <a16:creationId xmlns:a16="http://schemas.microsoft.com/office/drawing/2014/main" id="{D6C0BBBF-3BDB-82E4-197A-355853D5552E}"/>
                  </a:ext>
                </a:extLst>
              </p:cNvPr>
              <p:cNvSpPr/>
              <p:nvPr/>
            </p:nvSpPr>
            <p:spPr>
              <a:xfrm>
                <a:off x="7696200" y="2024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11153D42-0843-CAD1-687F-B7FC89654B99}"/>
                  </a:ext>
                </a:extLst>
              </p:cNvPr>
              <p:cNvSpPr/>
              <p:nvPr/>
            </p:nvSpPr>
            <p:spPr>
              <a:xfrm>
                <a:off x="7868149" y="1872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Star: 5 Points 56">
                <a:extLst>
                  <a:ext uri="{FF2B5EF4-FFF2-40B4-BE49-F238E27FC236}">
                    <a16:creationId xmlns:a16="http://schemas.microsoft.com/office/drawing/2014/main" id="{3B7FEB37-517E-62C8-AA01-AD68BE0E11F5}"/>
                  </a:ext>
                </a:extLst>
              </p:cNvPr>
              <p:cNvSpPr/>
              <p:nvPr/>
            </p:nvSpPr>
            <p:spPr>
              <a:xfrm>
                <a:off x="8153400" y="15677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7783D31-728F-60FA-5C87-3EEB7EF23CBB}"/>
                </a:ext>
              </a:extLst>
            </p:cNvPr>
            <p:cNvGrpSpPr/>
            <p:nvPr/>
          </p:nvGrpSpPr>
          <p:grpSpPr>
            <a:xfrm>
              <a:off x="2362200" y="3200400"/>
              <a:ext cx="838200" cy="954067"/>
              <a:chOff x="762000" y="1941533"/>
              <a:chExt cx="1447800" cy="1487467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F8EEB07C-C3DA-178A-109C-2DE232D5B9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68" name="Star: 5 Points 67">
                <a:extLst>
                  <a:ext uri="{FF2B5EF4-FFF2-40B4-BE49-F238E27FC236}">
                    <a16:creationId xmlns:a16="http://schemas.microsoft.com/office/drawing/2014/main" id="{491EB144-B588-7506-D17E-CCFD26744D44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Star: 5 Points 68">
                <a:extLst>
                  <a:ext uri="{FF2B5EF4-FFF2-40B4-BE49-F238E27FC236}">
                    <a16:creationId xmlns:a16="http://schemas.microsoft.com/office/drawing/2014/main" id="{9737B379-13C5-CB21-2B48-9047D662BC0C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Star: 5 Points 69">
                <a:extLst>
                  <a:ext uri="{FF2B5EF4-FFF2-40B4-BE49-F238E27FC236}">
                    <a16:creationId xmlns:a16="http://schemas.microsoft.com/office/drawing/2014/main" id="{9C38AA7E-CF00-6D79-F21E-3A83A19FEB6B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319CDC6-7FD2-BD83-8D02-7393C9BE0976}"/>
                </a:ext>
              </a:extLst>
            </p:cNvPr>
            <p:cNvGrpSpPr/>
            <p:nvPr/>
          </p:nvGrpSpPr>
          <p:grpSpPr>
            <a:xfrm>
              <a:off x="3276600" y="3352800"/>
              <a:ext cx="838200" cy="954067"/>
              <a:chOff x="7239000" y="1219200"/>
              <a:chExt cx="1447800" cy="1487467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71A9826-35F2-FA6B-ECE9-2D22B5AD16C4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0228CE60-8867-ACDB-CD40-CE3C946C5D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77" name="Star: 5 Points 76">
                  <a:extLst>
                    <a:ext uri="{FF2B5EF4-FFF2-40B4-BE49-F238E27FC236}">
                      <a16:creationId xmlns:a16="http://schemas.microsoft.com/office/drawing/2014/main" id="{635A2BC6-96A7-4424-AC4C-30D7D2AA44B6}"/>
                    </a:ext>
                  </a:extLst>
                </p:cNvPr>
                <p:cNvSpPr/>
                <p:nvPr/>
              </p:nvSpPr>
              <p:spPr>
                <a:xfrm>
                  <a:off x="1219200" y="2590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Star: 5 Points 77">
                  <a:extLst>
                    <a:ext uri="{FF2B5EF4-FFF2-40B4-BE49-F238E27FC236}">
                      <a16:creationId xmlns:a16="http://schemas.microsoft.com/office/drawing/2014/main" id="{6D01792C-2ABD-6348-3B90-CBA3259DBCF8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Star: 5 Points 78">
                  <a:extLst>
                    <a:ext uri="{FF2B5EF4-FFF2-40B4-BE49-F238E27FC236}">
                      <a16:creationId xmlns:a16="http://schemas.microsoft.com/office/drawing/2014/main" id="{CC284C93-84BE-09E6-D117-08E914E25CE6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Star: 5 Points 72">
                <a:extLst>
                  <a:ext uri="{FF2B5EF4-FFF2-40B4-BE49-F238E27FC236}">
                    <a16:creationId xmlns:a16="http://schemas.microsoft.com/office/drawing/2014/main" id="{209E6458-C752-939D-CEA2-48AA85D360D7}"/>
                  </a:ext>
                </a:extLst>
              </p:cNvPr>
              <p:cNvSpPr/>
              <p:nvPr/>
            </p:nvSpPr>
            <p:spPr>
              <a:xfrm>
                <a:off x="8096749" y="2020867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tar: 5 Points 73">
                <a:extLst>
                  <a:ext uri="{FF2B5EF4-FFF2-40B4-BE49-F238E27FC236}">
                    <a16:creationId xmlns:a16="http://schemas.microsoft.com/office/drawing/2014/main" id="{3C164DF4-2219-BA12-643B-7D5B3587340F}"/>
                  </a:ext>
                </a:extLst>
              </p:cNvPr>
              <p:cNvSpPr/>
              <p:nvPr/>
            </p:nvSpPr>
            <p:spPr>
              <a:xfrm>
                <a:off x="7772400" y="2253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Star: 5 Points 74">
                <a:extLst>
                  <a:ext uri="{FF2B5EF4-FFF2-40B4-BE49-F238E27FC236}">
                    <a16:creationId xmlns:a16="http://schemas.microsoft.com/office/drawing/2014/main" id="{6BC3592E-1FEE-A328-D2D7-04F031204F45}"/>
                  </a:ext>
                </a:extLst>
              </p:cNvPr>
              <p:cNvSpPr/>
              <p:nvPr/>
            </p:nvSpPr>
            <p:spPr>
              <a:xfrm>
                <a:off x="7944349" y="1643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5B3D3A8-CC53-5145-74F9-EEE1C9D5AD11}"/>
                </a:ext>
              </a:extLst>
            </p:cNvPr>
            <p:cNvGrpSpPr/>
            <p:nvPr/>
          </p:nvGrpSpPr>
          <p:grpSpPr>
            <a:xfrm>
              <a:off x="457200" y="2951966"/>
              <a:ext cx="838200" cy="954067"/>
              <a:chOff x="7239000" y="1219200"/>
              <a:chExt cx="1447800" cy="148746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1FBEECE-0E2C-95C4-0055-265CAED7EE9E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239000" y="1219200"/>
                <a:chExt cx="1447800" cy="1487467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3C1A41-9A03-401B-8EAE-EEC396E0DFEA}"/>
                    </a:ext>
                  </a:extLst>
                </p:cNvPr>
                <p:cNvGrpSpPr/>
                <p:nvPr/>
              </p:nvGrpSpPr>
              <p:grpSpPr>
                <a:xfrm>
                  <a:off x="7239000" y="1219200"/>
                  <a:ext cx="1447800" cy="1487467"/>
                  <a:chOff x="762000" y="1941533"/>
                  <a:chExt cx="1447800" cy="1487467"/>
                </a:xfrm>
              </p:grpSpPr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A170654E-55AC-E606-DCDE-1CB79098BF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62000" y="1941533"/>
                    <a:ext cx="1447800" cy="1487467"/>
                  </a:xfrm>
                  <a:prstGeom prst="rect">
                    <a:avLst/>
                  </a:prstGeom>
                </p:spPr>
              </p:pic>
              <p:sp>
                <p:nvSpPr>
                  <p:cNvPr id="90" name="Star: 5 Points 89">
                    <a:extLst>
                      <a:ext uri="{FF2B5EF4-FFF2-40B4-BE49-F238E27FC236}">
                        <a16:creationId xmlns:a16="http://schemas.microsoft.com/office/drawing/2014/main" id="{CA810498-D177-FA95-FD42-88A27ED26796}"/>
                      </a:ext>
                    </a:extLst>
                  </p:cNvPr>
                  <p:cNvSpPr/>
                  <p:nvPr/>
                </p:nvSpPr>
                <p:spPr>
                  <a:xfrm>
                    <a:off x="1219200" y="2322533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Star: 5 Points 90">
                    <a:extLst>
                      <a:ext uri="{FF2B5EF4-FFF2-40B4-BE49-F238E27FC236}">
                        <a16:creationId xmlns:a16="http://schemas.microsoft.com/office/drawing/2014/main" id="{B9512A74-8355-7726-DADF-6E21810AEC5E}"/>
                      </a:ext>
                    </a:extLst>
                  </p:cNvPr>
                  <p:cNvSpPr/>
                  <p:nvPr/>
                </p:nvSpPr>
                <p:spPr>
                  <a:xfrm>
                    <a:off x="1676400" y="29718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Star: 5 Points 91">
                    <a:extLst>
                      <a:ext uri="{FF2B5EF4-FFF2-40B4-BE49-F238E27FC236}">
                        <a16:creationId xmlns:a16="http://schemas.microsoft.com/office/drawing/2014/main" id="{453A265B-10AE-8116-3FB3-6816CCC630B1}"/>
                      </a:ext>
                    </a:extLst>
                  </p:cNvPr>
                  <p:cNvSpPr/>
                  <p:nvPr/>
                </p:nvSpPr>
                <p:spPr>
                  <a:xfrm>
                    <a:off x="1828800" y="25146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6" name="Star: 5 Points 85">
                  <a:extLst>
                    <a:ext uri="{FF2B5EF4-FFF2-40B4-BE49-F238E27FC236}">
                      <a16:creationId xmlns:a16="http://schemas.microsoft.com/office/drawing/2014/main" id="{40041202-225C-9B8E-AE98-E342A325674D}"/>
                    </a:ext>
                  </a:extLst>
                </p:cNvPr>
                <p:cNvSpPr/>
                <p:nvPr/>
              </p:nvSpPr>
              <p:spPr>
                <a:xfrm>
                  <a:off x="8096749" y="2020867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Star: 5 Points 86">
                  <a:extLst>
                    <a:ext uri="{FF2B5EF4-FFF2-40B4-BE49-F238E27FC236}">
                      <a16:creationId xmlns:a16="http://schemas.microsoft.com/office/drawing/2014/main" id="{BF855B6C-8A0E-FAD0-D2DC-DF506AB6E20B}"/>
                    </a:ext>
                  </a:extLst>
                </p:cNvPr>
                <p:cNvSpPr/>
                <p:nvPr/>
              </p:nvSpPr>
              <p:spPr>
                <a:xfrm>
                  <a:off x="7772400" y="22535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Star: 5 Points 87">
                  <a:extLst>
                    <a:ext uri="{FF2B5EF4-FFF2-40B4-BE49-F238E27FC236}">
                      <a16:creationId xmlns:a16="http://schemas.microsoft.com/office/drawing/2014/main" id="{3BF37A62-39B6-D3D9-E21C-EEEFD24A85FB}"/>
                    </a:ext>
                  </a:extLst>
                </p:cNvPr>
                <p:cNvSpPr/>
                <p:nvPr/>
              </p:nvSpPr>
              <p:spPr>
                <a:xfrm>
                  <a:off x="7944349" y="16439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2" name="Star: 5 Points 81">
                <a:extLst>
                  <a:ext uri="{FF2B5EF4-FFF2-40B4-BE49-F238E27FC236}">
                    <a16:creationId xmlns:a16="http://schemas.microsoft.com/office/drawing/2014/main" id="{9170B5D4-BA17-CE0A-55A7-109A0CBCE92D}"/>
                  </a:ext>
                </a:extLst>
              </p:cNvPr>
              <p:cNvSpPr/>
              <p:nvPr/>
            </p:nvSpPr>
            <p:spPr>
              <a:xfrm>
                <a:off x="7696200" y="2024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Star: 5 Points 82">
                <a:extLst>
                  <a:ext uri="{FF2B5EF4-FFF2-40B4-BE49-F238E27FC236}">
                    <a16:creationId xmlns:a16="http://schemas.microsoft.com/office/drawing/2014/main" id="{11832F4D-F69F-C385-7630-B5842B75AF04}"/>
                  </a:ext>
                </a:extLst>
              </p:cNvPr>
              <p:cNvSpPr/>
              <p:nvPr/>
            </p:nvSpPr>
            <p:spPr>
              <a:xfrm>
                <a:off x="7868149" y="1872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Star: 5 Points 83">
                <a:extLst>
                  <a:ext uri="{FF2B5EF4-FFF2-40B4-BE49-F238E27FC236}">
                    <a16:creationId xmlns:a16="http://schemas.microsoft.com/office/drawing/2014/main" id="{1254252C-154A-8449-FB65-E6A6B990027C}"/>
                  </a:ext>
                </a:extLst>
              </p:cNvPr>
              <p:cNvSpPr/>
              <p:nvPr/>
            </p:nvSpPr>
            <p:spPr>
              <a:xfrm>
                <a:off x="8153400" y="15677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BF45375-FCE2-A402-AD6A-B3307D23F0DD}"/>
                </a:ext>
              </a:extLst>
            </p:cNvPr>
            <p:cNvGrpSpPr/>
            <p:nvPr/>
          </p:nvGrpSpPr>
          <p:grpSpPr>
            <a:xfrm rot="2442310">
              <a:off x="1352716" y="3739316"/>
              <a:ext cx="838200" cy="954067"/>
              <a:chOff x="7239000" y="1219200"/>
              <a:chExt cx="1447800" cy="1487467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2BA867C-909A-FE68-4FC6-CD292F98C0AC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239000" y="1219200"/>
                <a:chExt cx="1447800" cy="1487467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99DCAA3-45DA-A6DB-C73D-8100B3D59F09}"/>
                    </a:ext>
                  </a:extLst>
                </p:cNvPr>
                <p:cNvGrpSpPr/>
                <p:nvPr/>
              </p:nvGrpSpPr>
              <p:grpSpPr>
                <a:xfrm>
                  <a:off x="7239000" y="1219200"/>
                  <a:ext cx="1447800" cy="1487467"/>
                  <a:chOff x="762000" y="1941533"/>
                  <a:chExt cx="1447800" cy="1487467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FB834D25-576B-17E7-0F41-3403842F6E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62000" y="1941533"/>
                    <a:ext cx="1447800" cy="1487467"/>
                  </a:xfrm>
                  <a:prstGeom prst="rect">
                    <a:avLst/>
                  </a:prstGeom>
                </p:spPr>
              </p:pic>
              <p:sp>
                <p:nvSpPr>
                  <p:cNvPr id="103" name="Star: 5 Points 102">
                    <a:extLst>
                      <a:ext uri="{FF2B5EF4-FFF2-40B4-BE49-F238E27FC236}">
                        <a16:creationId xmlns:a16="http://schemas.microsoft.com/office/drawing/2014/main" id="{52CDE4CB-D103-0113-4538-AE44A9937C89}"/>
                      </a:ext>
                    </a:extLst>
                  </p:cNvPr>
                  <p:cNvSpPr/>
                  <p:nvPr/>
                </p:nvSpPr>
                <p:spPr>
                  <a:xfrm>
                    <a:off x="1219200" y="2322533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Star: 5 Points 103">
                    <a:extLst>
                      <a:ext uri="{FF2B5EF4-FFF2-40B4-BE49-F238E27FC236}">
                        <a16:creationId xmlns:a16="http://schemas.microsoft.com/office/drawing/2014/main" id="{9C853CCD-6192-EE3E-568F-F7FD124497DF}"/>
                      </a:ext>
                    </a:extLst>
                  </p:cNvPr>
                  <p:cNvSpPr/>
                  <p:nvPr/>
                </p:nvSpPr>
                <p:spPr>
                  <a:xfrm>
                    <a:off x="1676400" y="29718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Star: 5 Points 104">
                    <a:extLst>
                      <a:ext uri="{FF2B5EF4-FFF2-40B4-BE49-F238E27FC236}">
                        <a16:creationId xmlns:a16="http://schemas.microsoft.com/office/drawing/2014/main" id="{6848996E-4782-A623-0960-AA6824B0785A}"/>
                      </a:ext>
                    </a:extLst>
                  </p:cNvPr>
                  <p:cNvSpPr/>
                  <p:nvPr/>
                </p:nvSpPr>
                <p:spPr>
                  <a:xfrm>
                    <a:off x="1828800" y="25146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9" name="Star: 5 Points 98">
                  <a:extLst>
                    <a:ext uri="{FF2B5EF4-FFF2-40B4-BE49-F238E27FC236}">
                      <a16:creationId xmlns:a16="http://schemas.microsoft.com/office/drawing/2014/main" id="{7C82EC39-7B6F-E967-ADF6-D1282142901A}"/>
                    </a:ext>
                  </a:extLst>
                </p:cNvPr>
                <p:cNvSpPr/>
                <p:nvPr/>
              </p:nvSpPr>
              <p:spPr>
                <a:xfrm>
                  <a:off x="8096749" y="2020867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Star: 5 Points 99">
                  <a:extLst>
                    <a:ext uri="{FF2B5EF4-FFF2-40B4-BE49-F238E27FC236}">
                      <a16:creationId xmlns:a16="http://schemas.microsoft.com/office/drawing/2014/main" id="{0CD95CCC-912D-1D11-DD0C-B01A096F3956}"/>
                    </a:ext>
                  </a:extLst>
                </p:cNvPr>
                <p:cNvSpPr/>
                <p:nvPr/>
              </p:nvSpPr>
              <p:spPr>
                <a:xfrm>
                  <a:off x="7772400" y="22535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Star: 5 Points 100">
                  <a:extLst>
                    <a:ext uri="{FF2B5EF4-FFF2-40B4-BE49-F238E27FC236}">
                      <a16:creationId xmlns:a16="http://schemas.microsoft.com/office/drawing/2014/main" id="{54012ABE-FBC9-7047-B60C-06186683E201}"/>
                    </a:ext>
                  </a:extLst>
                </p:cNvPr>
                <p:cNvSpPr/>
                <p:nvPr/>
              </p:nvSpPr>
              <p:spPr>
                <a:xfrm>
                  <a:off x="7944349" y="16439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5" name="Star: 5 Points 94">
                <a:extLst>
                  <a:ext uri="{FF2B5EF4-FFF2-40B4-BE49-F238E27FC236}">
                    <a16:creationId xmlns:a16="http://schemas.microsoft.com/office/drawing/2014/main" id="{9E642F7C-33C4-7F07-71B0-1DB0B1D53441}"/>
                  </a:ext>
                </a:extLst>
              </p:cNvPr>
              <p:cNvSpPr/>
              <p:nvPr/>
            </p:nvSpPr>
            <p:spPr>
              <a:xfrm>
                <a:off x="7696200" y="2024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Star: 5 Points 95">
                <a:extLst>
                  <a:ext uri="{FF2B5EF4-FFF2-40B4-BE49-F238E27FC236}">
                    <a16:creationId xmlns:a16="http://schemas.microsoft.com/office/drawing/2014/main" id="{115DF0D9-B28F-3AE5-4BF9-3F2068F535A0}"/>
                  </a:ext>
                </a:extLst>
              </p:cNvPr>
              <p:cNvSpPr/>
              <p:nvPr/>
            </p:nvSpPr>
            <p:spPr>
              <a:xfrm>
                <a:off x="7868149" y="1872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Star: 5 Points 96">
                <a:extLst>
                  <a:ext uri="{FF2B5EF4-FFF2-40B4-BE49-F238E27FC236}">
                    <a16:creationId xmlns:a16="http://schemas.microsoft.com/office/drawing/2014/main" id="{0A6AFAEF-E06D-810D-272F-F0C37DD4708A}"/>
                  </a:ext>
                </a:extLst>
              </p:cNvPr>
              <p:cNvSpPr/>
              <p:nvPr/>
            </p:nvSpPr>
            <p:spPr>
              <a:xfrm>
                <a:off x="8153400" y="15677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A6213F84-8910-551A-39FB-36B2372B64E5}"/>
                </a:ext>
              </a:extLst>
            </p:cNvPr>
            <p:cNvGrpSpPr/>
            <p:nvPr/>
          </p:nvGrpSpPr>
          <p:grpSpPr>
            <a:xfrm>
              <a:off x="2438400" y="4191000"/>
              <a:ext cx="838200" cy="954067"/>
              <a:chOff x="762000" y="1941533"/>
              <a:chExt cx="1447800" cy="1487467"/>
            </a:xfrm>
          </p:grpSpPr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C6FBECEF-567A-1D6D-70EF-BCEBFCD01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08" name="Star: 5 Points 107">
                <a:extLst>
                  <a:ext uri="{FF2B5EF4-FFF2-40B4-BE49-F238E27FC236}">
                    <a16:creationId xmlns:a16="http://schemas.microsoft.com/office/drawing/2014/main" id="{234658B9-27A5-D75F-5AFD-AE77C40F9789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Star: 5 Points 108">
                <a:extLst>
                  <a:ext uri="{FF2B5EF4-FFF2-40B4-BE49-F238E27FC236}">
                    <a16:creationId xmlns:a16="http://schemas.microsoft.com/office/drawing/2014/main" id="{34A42A91-32E8-1BF9-4BEF-4D580A645DE4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Star: 5 Points 109">
                <a:extLst>
                  <a:ext uri="{FF2B5EF4-FFF2-40B4-BE49-F238E27FC236}">
                    <a16:creationId xmlns:a16="http://schemas.microsoft.com/office/drawing/2014/main" id="{2236F548-BC4B-7678-C6D4-4897F503A62C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CF8EB9C-61B4-93D0-C8BB-7B780C9AFC3D}"/>
              </a:ext>
            </a:extLst>
          </p:cNvPr>
          <p:cNvGrpSpPr/>
          <p:nvPr/>
        </p:nvGrpSpPr>
        <p:grpSpPr>
          <a:xfrm>
            <a:off x="76200" y="5715000"/>
            <a:ext cx="1981202" cy="1015663"/>
            <a:chOff x="457198" y="3124199"/>
            <a:chExt cx="1905002" cy="118494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731550E-B4A4-B8A9-619B-A50281F4D8E9}"/>
                </a:ext>
              </a:extLst>
            </p:cNvPr>
            <p:cNvSpPr/>
            <p:nvPr/>
          </p:nvSpPr>
          <p:spPr>
            <a:xfrm>
              <a:off x="457200" y="3124200"/>
              <a:ext cx="1905000" cy="106680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0F30EF4-60C0-20BC-6D7A-DE6971A18C79}"/>
                </a:ext>
              </a:extLst>
            </p:cNvPr>
            <p:cNvSpPr txBox="1"/>
            <p:nvPr/>
          </p:nvSpPr>
          <p:spPr>
            <a:xfrm>
              <a:off x="457198" y="3124199"/>
              <a:ext cx="1905000" cy="1184941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Unstained</a:t>
              </a:r>
            </a:p>
            <a:p>
              <a:pPr algn="ctr"/>
              <a:r>
                <a:rPr lang="en-US" sz="2000" b="1" dirty="0"/>
                <a:t>Reference Controls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F5F5D95-C986-5902-776B-28B24855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73192"/>
            <a:ext cx="2209800" cy="21398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D14C63-5CBD-9205-A5C6-C5B7822E8B0B}"/>
              </a:ext>
            </a:extLst>
          </p:cNvPr>
          <p:cNvSpPr txBox="1"/>
          <p:nvPr/>
        </p:nvSpPr>
        <p:spPr>
          <a:xfrm>
            <a:off x="685800" y="3782992"/>
            <a:ext cx="1905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gate we draw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2F99782-55CB-99DF-439D-D49D167AA570}"/>
              </a:ext>
            </a:extLst>
          </p:cNvPr>
          <p:cNvSpPr/>
          <p:nvPr/>
        </p:nvSpPr>
        <p:spPr>
          <a:xfrm rot="19358194">
            <a:off x="2742535" y="3296486"/>
            <a:ext cx="4572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831E9B3-0303-9B82-A6A7-1DCBA6C70B9D}"/>
              </a:ext>
            </a:extLst>
          </p:cNvPr>
          <p:cNvSpPr txBox="1"/>
          <p:nvPr/>
        </p:nvSpPr>
        <p:spPr>
          <a:xfrm>
            <a:off x="3429000" y="2868592"/>
            <a:ext cx="2057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Selects some cells</a:t>
            </a:r>
          </a:p>
        </p:txBody>
      </p:sp>
    </p:spTree>
    <p:extLst>
      <p:ext uri="{BB962C8B-B14F-4D97-AF65-F5344CB8AC3E}">
        <p14:creationId xmlns:p14="http://schemas.microsoft.com/office/powerpoint/2010/main" val="344879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3A7D3DDE-37BB-DDD0-3AD8-5510C617BAC8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When we gate for Unstained Reference Control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38D56E2-B277-EF4F-2BFE-2620E49E0F2C}"/>
              </a:ext>
            </a:extLst>
          </p:cNvPr>
          <p:cNvGrpSpPr/>
          <p:nvPr/>
        </p:nvGrpSpPr>
        <p:grpSpPr>
          <a:xfrm>
            <a:off x="3429000" y="914400"/>
            <a:ext cx="1828800" cy="1868467"/>
            <a:chOff x="457200" y="1300917"/>
            <a:chExt cx="3867315" cy="384415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941DEE5-981A-303B-2516-5FBF686D656C}"/>
                </a:ext>
              </a:extLst>
            </p:cNvPr>
            <p:cNvGrpSpPr/>
            <p:nvPr/>
          </p:nvGrpSpPr>
          <p:grpSpPr>
            <a:xfrm>
              <a:off x="685800" y="1752600"/>
              <a:ext cx="838200" cy="954067"/>
              <a:chOff x="762000" y="1941533"/>
              <a:chExt cx="1447800" cy="148746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D3F422F-321A-E515-B59F-850CCA57E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6" name="Star: 5 Points 15">
                <a:extLst>
                  <a:ext uri="{FF2B5EF4-FFF2-40B4-BE49-F238E27FC236}">
                    <a16:creationId xmlns:a16="http://schemas.microsoft.com/office/drawing/2014/main" id="{E93B2CEE-D605-AD9C-7E29-5CDB16F7E2FB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Star: 5 Points 16">
                <a:extLst>
                  <a:ext uri="{FF2B5EF4-FFF2-40B4-BE49-F238E27FC236}">
                    <a16:creationId xmlns:a16="http://schemas.microsoft.com/office/drawing/2014/main" id="{7F9D4FB1-D7DF-29CA-4FC1-98CD5813D1D2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Star: 5 Points 17">
                <a:extLst>
                  <a:ext uri="{FF2B5EF4-FFF2-40B4-BE49-F238E27FC236}">
                    <a16:creationId xmlns:a16="http://schemas.microsoft.com/office/drawing/2014/main" id="{FF699AD7-ABC1-9855-B957-C6C8F4C3DEC1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F9AA9F8-ECD6-BF55-4E83-D5B070468A4E}"/>
                </a:ext>
              </a:extLst>
            </p:cNvPr>
            <p:cNvGrpSpPr/>
            <p:nvPr/>
          </p:nvGrpSpPr>
          <p:grpSpPr>
            <a:xfrm>
              <a:off x="1676400" y="1524000"/>
              <a:ext cx="838200" cy="954067"/>
              <a:chOff x="7239000" y="1219200"/>
              <a:chExt cx="1447800" cy="148746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8710E32-C74C-4D19-0EC8-6983FA9EB7D7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B79ECC16-430D-8185-07EE-83971D33B6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27" name="Star: 5 Points 26">
                  <a:extLst>
                    <a:ext uri="{FF2B5EF4-FFF2-40B4-BE49-F238E27FC236}">
                      <a16:creationId xmlns:a16="http://schemas.microsoft.com/office/drawing/2014/main" id="{149CEA5D-75DB-F10C-B0FF-F0D25836A67E}"/>
                    </a:ext>
                  </a:extLst>
                </p:cNvPr>
                <p:cNvSpPr/>
                <p:nvPr/>
              </p:nvSpPr>
              <p:spPr>
                <a:xfrm>
                  <a:off x="1219200" y="2590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Star: 5 Points 27">
                  <a:extLst>
                    <a:ext uri="{FF2B5EF4-FFF2-40B4-BE49-F238E27FC236}">
                      <a16:creationId xmlns:a16="http://schemas.microsoft.com/office/drawing/2014/main" id="{AA1F2B33-B9E2-7EB0-8C2C-8D4E178AB1FC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Star: 5 Points 28">
                  <a:extLst>
                    <a:ext uri="{FF2B5EF4-FFF2-40B4-BE49-F238E27FC236}">
                      <a16:creationId xmlns:a16="http://schemas.microsoft.com/office/drawing/2014/main" id="{1D8F882E-E633-73A5-B603-E3E361EDFDF8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Star: 5 Points 22">
                <a:extLst>
                  <a:ext uri="{FF2B5EF4-FFF2-40B4-BE49-F238E27FC236}">
                    <a16:creationId xmlns:a16="http://schemas.microsoft.com/office/drawing/2014/main" id="{D01C768D-4719-7620-5B07-B0F1D30A97B4}"/>
                  </a:ext>
                </a:extLst>
              </p:cNvPr>
              <p:cNvSpPr/>
              <p:nvPr/>
            </p:nvSpPr>
            <p:spPr>
              <a:xfrm>
                <a:off x="8096749" y="2020867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Star: 5 Points 23">
                <a:extLst>
                  <a:ext uri="{FF2B5EF4-FFF2-40B4-BE49-F238E27FC236}">
                    <a16:creationId xmlns:a16="http://schemas.microsoft.com/office/drawing/2014/main" id="{DBF7093F-63E6-458F-7190-92FCF8E28919}"/>
                  </a:ext>
                </a:extLst>
              </p:cNvPr>
              <p:cNvSpPr/>
              <p:nvPr/>
            </p:nvSpPr>
            <p:spPr>
              <a:xfrm>
                <a:off x="7772400" y="2253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Star: 5 Points 24">
                <a:extLst>
                  <a:ext uri="{FF2B5EF4-FFF2-40B4-BE49-F238E27FC236}">
                    <a16:creationId xmlns:a16="http://schemas.microsoft.com/office/drawing/2014/main" id="{DC09DA22-E715-8F9A-10A6-31D8087766A9}"/>
                  </a:ext>
                </a:extLst>
              </p:cNvPr>
              <p:cNvSpPr/>
              <p:nvPr/>
            </p:nvSpPr>
            <p:spPr>
              <a:xfrm>
                <a:off x="7944349" y="1643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535207-5579-AA86-CF09-410F03FE06A4}"/>
                </a:ext>
              </a:extLst>
            </p:cNvPr>
            <p:cNvGrpSpPr/>
            <p:nvPr/>
          </p:nvGrpSpPr>
          <p:grpSpPr>
            <a:xfrm>
              <a:off x="1447800" y="2590800"/>
              <a:ext cx="838200" cy="954067"/>
              <a:chOff x="7239000" y="1219200"/>
              <a:chExt cx="1447800" cy="148746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690808D-6390-319E-0607-F9A74510D46B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239000" y="1219200"/>
                <a:chExt cx="1447800" cy="1487467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816733C-753F-8DED-A655-38B2C104D388}"/>
                    </a:ext>
                  </a:extLst>
                </p:cNvPr>
                <p:cNvGrpSpPr/>
                <p:nvPr/>
              </p:nvGrpSpPr>
              <p:grpSpPr>
                <a:xfrm>
                  <a:off x="7239000" y="1219200"/>
                  <a:ext cx="1447800" cy="1487467"/>
                  <a:chOff x="762000" y="1941533"/>
                  <a:chExt cx="1447800" cy="1487467"/>
                </a:xfrm>
              </p:grpSpPr>
              <p:pic>
                <p:nvPicPr>
                  <p:cNvPr id="36" name="Picture 35">
                    <a:extLst>
                      <a:ext uri="{FF2B5EF4-FFF2-40B4-BE49-F238E27FC236}">
                        <a16:creationId xmlns:a16="http://schemas.microsoft.com/office/drawing/2014/main" id="{713E2BFF-DAAC-8410-A009-68C5824F8F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62000" y="1941533"/>
                    <a:ext cx="1447800" cy="1487467"/>
                  </a:xfrm>
                  <a:prstGeom prst="rect">
                    <a:avLst/>
                  </a:prstGeom>
                </p:spPr>
              </p:pic>
              <p:sp>
                <p:nvSpPr>
                  <p:cNvPr id="37" name="Star: 5 Points 36">
                    <a:extLst>
                      <a:ext uri="{FF2B5EF4-FFF2-40B4-BE49-F238E27FC236}">
                        <a16:creationId xmlns:a16="http://schemas.microsoft.com/office/drawing/2014/main" id="{C870B480-542D-CA37-C1A6-B15D83EF796F}"/>
                      </a:ext>
                    </a:extLst>
                  </p:cNvPr>
                  <p:cNvSpPr/>
                  <p:nvPr/>
                </p:nvSpPr>
                <p:spPr>
                  <a:xfrm>
                    <a:off x="1219200" y="2322533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Star: 5 Points 37">
                    <a:extLst>
                      <a:ext uri="{FF2B5EF4-FFF2-40B4-BE49-F238E27FC236}">
                        <a16:creationId xmlns:a16="http://schemas.microsoft.com/office/drawing/2014/main" id="{36745098-1967-AC8C-5AF0-E9C4D67487CF}"/>
                      </a:ext>
                    </a:extLst>
                  </p:cNvPr>
                  <p:cNvSpPr/>
                  <p:nvPr/>
                </p:nvSpPr>
                <p:spPr>
                  <a:xfrm>
                    <a:off x="1676400" y="29718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Star: 5 Points 38">
                    <a:extLst>
                      <a:ext uri="{FF2B5EF4-FFF2-40B4-BE49-F238E27FC236}">
                        <a16:creationId xmlns:a16="http://schemas.microsoft.com/office/drawing/2014/main" id="{38B984EE-93F7-A00B-12F9-E693E004F5BE}"/>
                      </a:ext>
                    </a:extLst>
                  </p:cNvPr>
                  <p:cNvSpPr/>
                  <p:nvPr/>
                </p:nvSpPr>
                <p:spPr>
                  <a:xfrm>
                    <a:off x="1828800" y="25146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3" name="Star: 5 Points 32">
                  <a:extLst>
                    <a:ext uri="{FF2B5EF4-FFF2-40B4-BE49-F238E27FC236}">
                      <a16:creationId xmlns:a16="http://schemas.microsoft.com/office/drawing/2014/main" id="{5CFCCB6A-2F56-1B41-2336-BDF87CB6484D}"/>
                    </a:ext>
                  </a:extLst>
                </p:cNvPr>
                <p:cNvSpPr/>
                <p:nvPr/>
              </p:nvSpPr>
              <p:spPr>
                <a:xfrm>
                  <a:off x="8096749" y="2020867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Star: 5 Points 33">
                  <a:extLst>
                    <a:ext uri="{FF2B5EF4-FFF2-40B4-BE49-F238E27FC236}">
                      <a16:creationId xmlns:a16="http://schemas.microsoft.com/office/drawing/2014/main" id="{DE68E5BA-7387-11AF-0701-9479613AEF80}"/>
                    </a:ext>
                  </a:extLst>
                </p:cNvPr>
                <p:cNvSpPr/>
                <p:nvPr/>
              </p:nvSpPr>
              <p:spPr>
                <a:xfrm>
                  <a:off x="7772400" y="22535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Star: 5 Points 34">
                  <a:extLst>
                    <a:ext uri="{FF2B5EF4-FFF2-40B4-BE49-F238E27FC236}">
                      <a16:creationId xmlns:a16="http://schemas.microsoft.com/office/drawing/2014/main" id="{174F95CB-769E-7B49-296C-F49FD23023C9}"/>
                    </a:ext>
                  </a:extLst>
                </p:cNvPr>
                <p:cNvSpPr/>
                <p:nvPr/>
              </p:nvSpPr>
              <p:spPr>
                <a:xfrm>
                  <a:off x="7944349" y="16439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Star: 5 Points 5">
                <a:extLst>
                  <a:ext uri="{FF2B5EF4-FFF2-40B4-BE49-F238E27FC236}">
                    <a16:creationId xmlns:a16="http://schemas.microsoft.com/office/drawing/2014/main" id="{DD04EE70-7F22-3BC4-903A-665C9C97D44C}"/>
                  </a:ext>
                </a:extLst>
              </p:cNvPr>
              <p:cNvSpPr/>
              <p:nvPr/>
            </p:nvSpPr>
            <p:spPr>
              <a:xfrm>
                <a:off x="7696200" y="2024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Star: 5 Points 6">
                <a:extLst>
                  <a:ext uri="{FF2B5EF4-FFF2-40B4-BE49-F238E27FC236}">
                    <a16:creationId xmlns:a16="http://schemas.microsoft.com/office/drawing/2014/main" id="{DE8BF25F-8D1F-4B96-5E76-CC4E0F4B9433}"/>
                  </a:ext>
                </a:extLst>
              </p:cNvPr>
              <p:cNvSpPr/>
              <p:nvPr/>
            </p:nvSpPr>
            <p:spPr>
              <a:xfrm>
                <a:off x="7868149" y="1872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Star: 5 Points 29">
                <a:extLst>
                  <a:ext uri="{FF2B5EF4-FFF2-40B4-BE49-F238E27FC236}">
                    <a16:creationId xmlns:a16="http://schemas.microsoft.com/office/drawing/2014/main" id="{7148764A-B743-2C57-19A4-DA68D75F4848}"/>
                  </a:ext>
                </a:extLst>
              </p:cNvPr>
              <p:cNvSpPr/>
              <p:nvPr/>
            </p:nvSpPr>
            <p:spPr>
              <a:xfrm>
                <a:off x="8153400" y="15677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EEDDC02-3290-AABA-1072-E4670C33BAA1}"/>
                </a:ext>
              </a:extLst>
            </p:cNvPr>
            <p:cNvGrpSpPr/>
            <p:nvPr/>
          </p:nvGrpSpPr>
          <p:grpSpPr>
            <a:xfrm rot="2442310">
              <a:off x="2419514" y="2139117"/>
              <a:ext cx="838200" cy="954067"/>
              <a:chOff x="762000" y="1941533"/>
              <a:chExt cx="1447800" cy="1487467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7BC78112-DC2B-8ED9-DA01-B5F150A99E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41" name="Star: 5 Points 40">
                <a:extLst>
                  <a:ext uri="{FF2B5EF4-FFF2-40B4-BE49-F238E27FC236}">
                    <a16:creationId xmlns:a16="http://schemas.microsoft.com/office/drawing/2014/main" id="{8BD083EF-D246-690B-8914-86F771C07FF1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Star: 5 Points 41">
                <a:extLst>
                  <a:ext uri="{FF2B5EF4-FFF2-40B4-BE49-F238E27FC236}">
                    <a16:creationId xmlns:a16="http://schemas.microsoft.com/office/drawing/2014/main" id="{016037C0-86A0-9FD3-DFBF-669F12A5BFE5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Star: 5 Points 42">
                <a:extLst>
                  <a:ext uri="{FF2B5EF4-FFF2-40B4-BE49-F238E27FC236}">
                    <a16:creationId xmlns:a16="http://schemas.microsoft.com/office/drawing/2014/main" id="{C027AFEC-1CCE-0E35-7A4D-F2F59B65F0E8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E7322C5-AB28-718C-7765-2C6994D2E56A}"/>
                </a:ext>
              </a:extLst>
            </p:cNvPr>
            <p:cNvGrpSpPr/>
            <p:nvPr/>
          </p:nvGrpSpPr>
          <p:grpSpPr>
            <a:xfrm rot="2442310">
              <a:off x="2952915" y="1300917"/>
              <a:ext cx="838200" cy="954067"/>
              <a:chOff x="7239000" y="1219200"/>
              <a:chExt cx="1447800" cy="1487467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6F810AC-9A31-2D32-9938-A51E8BE7AC2E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9E26280F-8C0A-7A6E-3F03-1278A17715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50" name="Star: 5 Points 49">
                  <a:extLst>
                    <a:ext uri="{FF2B5EF4-FFF2-40B4-BE49-F238E27FC236}">
                      <a16:creationId xmlns:a16="http://schemas.microsoft.com/office/drawing/2014/main" id="{B66D0A42-77BE-82F2-ED4B-6120B0336349}"/>
                    </a:ext>
                  </a:extLst>
                </p:cNvPr>
                <p:cNvSpPr/>
                <p:nvPr/>
              </p:nvSpPr>
              <p:spPr>
                <a:xfrm>
                  <a:off x="1219200" y="2590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Star: 5 Points 50">
                  <a:extLst>
                    <a:ext uri="{FF2B5EF4-FFF2-40B4-BE49-F238E27FC236}">
                      <a16:creationId xmlns:a16="http://schemas.microsoft.com/office/drawing/2014/main" id="{5CD7E891-735C-0E89-D9DC-F0CA2A3CE90C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Star: 5 Points 51">
                  <a:extLst>
                    <a:ext uri="{FF2B5EF4-FFF2-40B4-BE49-F238E27FC236}">
                      <a16:creationId xmlns:a16="http://schemas.microsoft.com/office/drawing/2014/main" id="{47FE3AB2-2615-7F3B-760E-F2E968531E01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Star: 5 Points 45">
                <a:extLst>
                  <a:ext uri="{FF2B5EF4-FFF2-40B4-BE49-F238E27FC236}">
                    <a16:creationId xmlns:a16="http://schemas.microsoft.com/office/drawing/2014/main" id="{23211B77-B18D-9BF6-A316-715C62BD2D9F}"/>
                  </a:ext>
                </a:extLst>
              </p:cNvPr>
              <p:cNvSpPr/>
              <p:nvPr/>
            </p:nvSpPr>
            <p:spPr>
              <a:xfrm>
                <a:off x="8096749" y="2020867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Star: 5 Points 46">
                <a:extLst>
                  <a:ext uri="{FF2B5EF4-FFF2-40B4-BE49-F238E27FC236}">
                    <a16:creationId xmlns:a16="http://schemas.microsoft.com/office/drawing/2014/main" id="{22998207-84BB-5B59-C6D4-2F23B3222987}"/>
                  </a:ext>
                </a:extLst>
              </p:cNvPr>
              <p:cNvSpPr/>
              <p:nvPr/>
            </p:nvSpPr>
            <p:spPr>
              <a:xfrm>
                <a:off x="7772400" y="2253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Star: 5 Points 47">
                <a:extLst>
                  <a:ext uri="{FF2B5EF4-FFF2-40B4-BE49-F238E27FC236}">
                    <a16:creationId xmlns:a16="http://schemas.microsoft.com/office/drawing/2014/main" id="{3D230F3C-6BA4-1D0A-1F46-E321F9C50753}"/>
                  </a:ext>
                </a:extLst>
              </p:cNvPr>
              <p:cNvSpPr/>
              <p:nvPr/>
            </p:nvSpPr>
            <p:spPr>
              <a:xfrm>
                <a:off x="7944349" y="1643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DE4DB03-4829-8CFA-236C-5D97D94076B1}"/>
                </a:ext>
              </a:extLst>
            </p:cNvPr>
            <p:cNvGrpSpPr/>
            <p:nvPr/>
          </p:nvGrpSpPr>
          <p:grpSpPr>
            <a:xfrm rot="2442310">
              <a:off x="3486315" y="2288441"/>
              <a:ext cx="838200" cy="954067"/>
              <a:chOff x="7239000" y="1219200"/>
              <a:chExt cx="1447800" cy="1487467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732A99F-E374-6050-2029-FCFC4BC192A7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239000" y="1219200"/>
                <a:chExt cx="1447800" cy="1487467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2606DB1D-1DA4-8126-A7A3-652946BF6730}"/>
                    </a:ext>
                  </a:extLst>
                </p:cNvPr>
                <p:cNvGrpSpPr/>
                <p:nvPr/>
              </p:nvGrpSpPr>
              <p:grpSpPr>
                <a:xfrm>
                  <a:off x="7239000" y="1219200"/>
                  <a:ext cx="1447800" cy="1487467"/>
                  <a:chOff x="762000" y="1941533"/>
                  <a:chExt cx="1447800" cy="1487467"/>
                </a:xfrm>
              </p:grpSpPr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CFC4B7C7-1352-ADDA-C448-3FA3857571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62000" y="1941533"/>
                    <a:ext cx="1447800" cy="1487467"/>
                  </a:xfrm>
                  <a:prstGeom prst="rect">
                    <a:avLst/>
                  </a:prstGeom>
                </p:spPr>
              </p:pic>
              <p:sp>
                <p:nvSpPr>
                  <p:cNvPr id="63" name="Star: 5 Points 62">
                    <a:extLst>
                      <a:ext uri="{FF2B5EF4-FFF2-40B4-BE49-F238E27FC236}">
                        <a16:creationId xmlns:a16="http://schemas.microsoft.com/office/drawing/2014/main" id="{6364CDC4-3A77-17FA-F1F0-19E055743849}"/>
                      </a:ext>
                    </a:extLst>
                  </p:cNvPr>
                  <p:cNvSpPr/>
                  <p:nvPr/>
                </p:nvSpPr>
                <p:spPr>
                  <a:xfrm>
                    <a:off x="1219200" y="2322533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Star: 5 Points 63">
                    <a:extLst>
                      <a:ext uri="{FF2B5EF4-FFF2-40B4-BE49-F238E27FC236}">
                        <a16:creationId xmlns:a16="http://schemas.microsoft.com/office/drawing/2014/main" id="{F22E24AC-7521-801C-5269-A03545E79EC5}"/>
                      </a:ext>
                    </a:extLst>
                  </p:cNvPr>
                  <p:cNvSpPr/>
                  <p:nvPr/>
                </p:nvSpPr>
                <p:spPr>
                  <a:xfrm>
                    <a:off x="1676400" y="29718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Star: 5 Points 64">
                    <a:extLst>
                      <a:ext uri="{FF2B5EF4-FFF2-40B4-BE49-F238E27FC236}">
                        <a16:creationId xmlns:a16="http://schemas.microsoft.com/office/drawing/2014/main" id="{36148B44-FB79-2B49-E026-A5FE1634D16C}"/>
                      </a:ext>
                    </a:extLst>
                  </p:cNvPr>
                  <p:cNvSpPr/>
                  <p:nvPr/>
                </p:nvSpPr>
                <p:spPr>
                  <a:xfrm>
                    <a:off x="1828800" y="25146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9" name="Star: 5 Points 58">
                  <a:extLst>
                    <a:ext uri="{FF2B5EF4-FFF2-40B4-BE49-F238E27FC236}">
                      <a16:creationId xmlns:a16="http://schemas.microsoft.com/office/drawing/2014/main" id="{AC5CF175-A280-7837-F665-3577D5C5B495}"/>
                    </a:ext>
                  </a:extLst>
                </p:cNvPr>
                <p:cNvSpPr/>
                <p:nvPr/>
              </p:nvSpPr>
              <p:spPr>
                <a:xfrm>
                  <a:off x="8096749" y="2020867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Star: 5 Points 59">
                  <a:extLst>
                    <a:ext uri="{FF2B5EF4-FFF2-40B4-BE49-F238E27FC236}">
                      <a16:creationId xmlns:a16="http://schemas.microsoft.com/office/drawing/2014/main" id="{4F7EB99A-35FD-F8DA-A541-6CA3F7560D16}"/>
                    </a:ext>
                  </a:extLst>
                </p:cNvPr>
                <p:cNvSpPr/>
                <p:nvPr/>
              </p:nvSpPr>
              <p:spPr>
                <a:xfrm>
                  <a:off x="7772400" y="22535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Star: 5 Points 60">
                  <a:extLst>
                    <a:ext uri="{FF2B5EF4-FFF2-40B4-BE49-F238E27FC236}">
                      <a16:creationId xmlns:a16="http://schemas.microsoft.com/office/drawing/2014/main" id="{01FDED6E-15AB-5A61-3B23-A75EDC162264}"/>
                    </a:ext>
                  </a:extLst>
                </p:cNvPr>
                <p:cNvSpPr/>
                <p:nvPr/>
              </p:nvSpPr>
              <p:spPr>
                <a:xfrm>
                  <a:off x="7944349" y="16439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" name="Star: 5 Points 54">
                <a:extLst>
                  <a:ext uri="{FF2B5EF4-FFF2-40B4-BE49-F238E27FC236}">
                    <a16:creationId xmlns:a16="http://schemas.microsoft.com/office/drawing/2014/main" id="{D6C0BBBF-3BDB-82E4-197A-355853D5552E}"/>
                  </a:ext>
                </a:extLst>
              </p:cNvPr>
              <p:cNvSpPr/>
              <p:nvPr/>
            </p:nvSpPr>
            <p:spPr>
              <a:xfrm>
                <a:off x="7696200" y="2024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11153D42-0843-CAD1-687F-B7FC89654B99}"/>
                  </a:ext>
                </a:extLst>
              </p:cNvPr>
              <p:cNvSpPr/>
              <p:nvPr/>
            </p:nvSpPr>
            <p:spPr>
              <a:xfrm>
                <a:off x="7868149" y="1872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Star: 5 Points 56">
                <a:extLst>
                  <a:ext uri="{FF2B5EF4-FFF2-40B4-BE49-F238E27FC236}">
                    <a16:creationId xmlns:a16="http://schemas.microsoft.com/office/drawing/2014/main" id="{3B7FEB37-517E-62C8-AA01-AD68BE0E11F5}"/>
                  </a:ext>
                </a:extLst>
              </p:cNvPr>
              <p:cNvSpPr/>
              <p:nvPr/>
            </p:nvSpPr>
            <p:spPr>
              <a:xfrm>
                <a:off x="8153400" y="15677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7783D31-728F-60FA-5C87-3EEB7EF23CBB}"/>
                </a:ext>
              </a:extLst>
            </p:cNvPr>
            <p:cNvGrpSpPr/>
            <p:nvPr/>
          </p:nvGrpSpPr>
          <p:grpSpPr>
            <a:xfrm>
              <a:off x="2362200" y="3200400"/>
              <a:ext cx="838200" cy="954067"/>
              <a:chOff x="762000" y="1941533"/>
              <a:chExt cx="1447800" cy="1487467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F8EEB07C-C3DA-178A-109C-2DE232D5B9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68" name="Star: 5 Points 67">
                <a:extLst>
                  <a:ext uri="{FF2B5EF4-FFF2-40B4-BE49-F238E27FC236}">
                    <a16:creationId xmlns:a16="http://schemas.microsoft.com/office/drawing/2014/main" id="{491EB144-B588-7506-D17E-CCFD26744D44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Star: 5 Points 68">
                <a:extLst>
                  <a:ext uri="{FF2B5EF4-FFF2-40B4-BE49-F238E27FC236}">
                    <a16:creationId xmlns:a16="http://schemas.microsoft.com/office/drawing/2014/main" id="{9737B379-13C5-CB21-2B48-9047D662BC0C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Star: 5 Points 69">
                <a:extLst>
                  <a:ext uri="{FF2B5EF4-FFF2-40B4-BE49-F238E27FC236}">
                    <a16:creationId xmlns:a16="http://schemas.microsoft.com/office/drawing/2014/main" id="{9C38AA7E-CF00-6D79-F21E-3A83A19FEB6B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319CDC6-7FD2-BD83-8D02-7393C9BE0976}"/>
                </a:ext>
              </a:extLst>
            </p:cNvPr>
            <p:cNvGrpSpPr/>
            <p:nvPr/>
          </p:nvGrpSpPr>
          <p:grpSpPr>
            <a:xfrm>
              <a:off x="3276600" y="3352800"/>
              <a:ext cx="838200" cy="954067"/>
              <a:chOff x="7239000" y="1219200"/>
              <a:chExt cx="1447800" cy="1487467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71A9826-35F2-FA6B-ECE9-2D22B5AD16C4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0228CE60-8867-ACDB-CD40-CE3C946C5D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77" name="Star: 5 Points 76">
                  <a:extLst>
                    <a:ext uri="{FF2B5EF4-FFF2-40B4-BE49-F238E27FC236}">
                      <a16:creationId xmlns:a16="http://schemas.microsoft.com/office/drawing/2014/main" id="{635A2BC6-96A7-4424-AC4C-30D7D2AA44B6}"/>
                    </a:ext>
                  </a:extLst>
                </p:cNvPr>
                <p:cNvSpPr/>
                <p:nvPr/>
              </p:nvSpPr>
              <p:spPr>
                <a:xfrm>
                  <a:off x="1219200" y="2590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Star: 5 Points 77">
                  <a:extLst>
                    <a:ext uri="{FF2B5EF4-FFF2-40B4-BE49-F238E27FC236}">
                      <a16:creationId xmlns:a16="http://schemas.microsoft.com/office/drawing/2014/main" id="{6D01792C-2ABD-6348-3B90-CBA3259DBCF8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Star: 5 Points 78">
                  <a:extLst>
                    <a:ext uri="{FF2B5EF4-FFF2-40B4-BE49-F238E27FC236}">
                      <a16:creationId xmlns:a16="http://schemas.microsoft.com/office/drawing/2014/main" id="{CC284C93-84BE-09E6-D117-08E914E25CE6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Star: 5 Points 72">
                <a:extLst>
                  <a:ext uri="{FF2B5EF4-FFF2-40B4-BE49-F238E27FC236}">
                    <a16:creationId xmlns:a16="http://schemas.microsoft.com/office/drawing/2014/main" id="{209E6458-C752-939D-CEA2-48AA85D360D7}"/>
                  </a:ext>
                </a:extLst>
              </p:cNvPr>
              <p:cNvSpPr/>
              <p:nvPr/>
            </p:nvSpPr>
            <p:spPr>
              <a:xfrm>
                <a:off x="8096749" y="2020867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tar: 5 Points 73">
                <a:extLst>
                  <a:ext uri="{FF2B5EF4-FFF2-40B4-BE49-F238E27FC236}">
                    <a16:creationId xmlns:a16="http://schemas.microsoft.com/office/drawing/2014/main" id="{3C164DF4-2219-BA12-643B-7D5B3587340F}"/>
                  </a:ext>
                </a:extLst>
              </p:cNvPr>
              <p:cNvSpPr/>
              <p:nvPr/>
            </p:nvSpPr>
            <p:spPr>
              <a:xfrm>
                <a:off x="7772400" y="2253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Star: 5 Points 74">
                <a:extLst>
                  <a:ext uri="{FF2B5EF4-FFF2-40B4-BE49-F238E27FC236}">
                    <a16:creationId xmlns:a16="http://schemas.microsoft.com/office/drawing/2014/main" id="{6BC3592E-1FEE-A328-D2D7-04F031204F45}"/>
                  </a:ext>
                </a:extLst>
              </p:cNvPr>
              <p:cNvSpPr/>
              <p:nvPr/>
            </p:nvSpPr>
            <p:spPr>
              <a:xfrm>
                <a:off x="7944349" y="1643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5B3D3A8-CC53-5145-74F9-EEE1C9D5AD11}"/>
                </a:ext>
              </a:extLst>
            </p:cNvPr>
            <p:cNvGrpSpPr/>
            <p:nvPr/>
          </p:nvGrpSpPr>
          <p:grpSpPr>
            <a:xfrm>
              <a:off x="457200" y="2951966"/>
              <a:ext cx="838200" cy="954067"/>
              <a:chOff x="7239000" y="1219200"/>
              <a:chExt cx="1447800" cy="148746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1FBEECE-0E2C-95C4-0055-265CAED7EE9E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239000" y="1219200"/>
                <a:chExt cx="1447800" cy="1487467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3C1A41-9A03-401B-8EAE-EEC396E0DFEA}"/>
                    </a:ext>
                  </a:extLst>
                </p:cNvPr>
                <p:cNvGrpSpPr/>
                <p:nvPr/>
              </p:nvGrpSpPr>
              <p:grpSpPr>
                <a:xfrm>
                  <a:off x="7239000" y="1219200"/>
                  <a:ext cx="1447800" cy="1487467"/>
                  <a:chOff x="762000" y="1941533"/>
                  <a:chExt cx="1447800" cy="1487467"/>
                </a:xfrm>
              </p:grpSpPr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A170654E-55AC-E606-DCDE-1CB79098BF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62000" y="1941533"/>
                    <a:ext cx="1447800" cy="1487467"/>
                  </a:xfrm>
                  <a:prstGeom prst="rect">
                    <a:avLst/>
                  </a:prstGeom>
                </p:spPr>
              </p:pic>
              <p:sp>
                <p:nvSpPr>
                  <p:cNvPr id="90" name="Star: 5 Points 89">
                    <a:extLst>
                      <a:ext uri="{FF2B5EF4-FFF2-40B4-BE49-F238E27FC236}">
                        <a16:creationId xmlns:a16="http://schemas.microsoft.com/office/drawing/2014/main" id="{CA810498-D177-FA95-FD42-88A27ED26796}"/>
                      </a:ext>
                    </a:extLst>
                  </p:cNvPr>
                  <p:cNvSpPr/>
                  <p:nvPr/>
                </p:nvSpPr>
                <p:spPr>
                  <a:xfrm>
                    <a:off x="1219200" y="2322533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Star: 5 Points 90">
                    <a:extLst>
                      <a:ext uri="{FF2B5EF4-FFF2-40B4-BE49-F238E27FC236}">
                        <a16:creationId xmlns:a16="http://schemas.microsoft.com/office/drawing/2014/main" id="{B9512A74-8355-7726-DADF-6E21810AEC5E}"/>
                      </a:ext>
                    </a:extLst>
                  </p:cNvPr>
                  <p:cNvSpPr/>
                  <p:nvPr/>
                </p:nvSpPr>
                <p:spPr>
                  <a:xfrm>
                    <a:off x="1676400" y="29718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Star: 5 Points 91">
                    <a:extLst>
                      <a:ext uri="{FF2B5EF4-FFF2-40B4-BE49-F238E27FC236}">
                        <a16:creationId xmlns:a16="http://schemas.microsoft.com/office/drawing/2014/main" id="{453A265B-10AE-8116-3FB3-6816CCC630B1}"/>
                      </a:ext>
                    </a:extLst>
                  </p:cNvPr>
                  <p:cNvSpPr/>
                  <p:nvPr/>
                </p:nvSpPr>
                <p:spPr>
                  <a:xfrm>
                    <a:off x="1828800" y="25146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6" name="Star: 5 Points 85">
                  <a:extLst>
                    <a:ext uri="{FF2B5EF4-FFF2-40B4-BE49-F238E27FC236}">
                      <a16:creationId xmlns:a16="http://schemas.microsoft.com/office/drawing/2014/main" id="{40041202-225C-9B8E-AE98-E342A325674D}"/>
                    </a:ext>
                  </a:extLst>
                </p:cNvPr>
                <p:cNvSpPr/>
                <p:nvPr/>
              </p:nvSpPr>
              <p:spPr>
                <a:xfrm>
                  <a:off x="8096749" y="2020867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Star: 5 Points 86">
                  <a:extLst>
                    <a:ext uri="{FF2B5EF4-FFF2-40B4-BE49-F238E27FC236}">
                      <a16:creationId xmlns:a16="http://schemas.microsoft.com/office/drawing/2014/main" id="{BF855B6C-8A0E-FAD0-D2DC-DF506AB6E20B}"/>
                    </a:ext>
                  </a:extLst>
                </p:cNvPr>
                <p:cNvSpPr/>
                <p:nvPr/>
              </p:nvSpPr>
              <p:spPr>
                <a:xfrm>
                  <a:off x="7772400" y="22535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Star: 5 Points 87">
                  <a:extLst>
                    <a:ext uri="{FF2B5EF4-FFF2-40B4-BE49-F238E27FC236}">
                      <a16:creationId xmlns:a16="http://schemas.microsoft.com/office/drawing/2014/main" id="{3BF37A62-39B6-D3D9-E21C-EEEFD24A85FB}"/>
                    </a:ext>
                  </a:extLst>
                </p:cNvPr>
                <p:cNvSpPr/>
                <p:nvPr/>
              </p:nvSpPr>
              <p:spPr>
                <a:xfrm>
                  <a:off x="7944349" y="16439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2" name="Star: 5 Points 81">
                <a:extLst>
                  <a:ext uri="{FF2B5EF4-FFF2-40B4-BE49-F238E27FC236}">
                    <a16:creationId xmlns:a16="http://schemas.microsoft.com/office/drawing/2014/main" id="{9170B5D4-BA17-CE0A-55A7-109A0CBCE92D}"/>
                  </a:ext>
                </a:extLst>
              </p:cNvPr>
              <p:cNvSpPr/>
              <p:nvPr/>
            </p:nvSpPr>
            <p:spPr>
              <a:xfrm>
                <a:off x="7696200" y="2024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Star: 5 Points 82">
                <a:extLst>
                  <a:ext uri="{FF2B5EF4-FFF2-40B4-BE49-F238E27FC236}">
                    <a16:creationId xmlns:a16="http://schemas.microsoft.com/office/drawing/2014/main" id="{11832F4D-F69F-C385-7630-B5842B75AF04}"/>
                  </a:ext>
                </a:extLst>
              </p:cNvPr>
              <p:cNvSpPr/>
              <p:nvPr/>
            </p:nvSpPr>
            <p:spPr>
              <a:xfrm>
                <a:off x="7868149" y="1872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Star: 5 Points 83">
                <a:extLst>
                  <a:ext uri="{FF2B5EF4-FFF2-40B4-BE49-F238E27FC236}">
                    <a16:creationId xmlns:a16="http://schemas.microsoft.com/office/drawing/2014/main" id="{1254252C-154A-8449-FB65-E6A6B990027C}"/>
                  </a:ext>
                </a:extLst>
              </p:cNvPr>
              <p:cNvSpPr/>
              <p:nvPr/>
            </p:nvSpPr>
            <p:spPr>
              <a:xfrm>
                <a:off x="8153400" y="15677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BF45375-FCE2-A402-AD6A-B3307D23F0DD}"/>
                </a:ext>
              </a:extLst>
            </p:cNvPr>
            <p:cNvGrpSpPr/>
            <p:nvPr/>
          </p:nvGrpSpPr>
          <p:grpSpPr>
            <a:xfrm rot="2442310">
              <a:off x="1352716" y="3739316"/>
              <a:ext cx="838200" cy="954067"/>
              <a:chOff x="7239000" y="1219200"/>
              <a:chExt cx="1447800" cy="1487467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2BA867C-909A-FE68-4FC6-CD292F98C0AC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239000" y="1219200"/>
                <a:chExt cx="1447800" cy="1487467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99DCAA3-45DA-A6DB-C73D-8100B3D59F09}"/>
                    </a:ext>
                  </a:extLst>
                </p:cNvPr>
                <p:cNvGrpSpPr/>
                <p:nvPr/>
              </p:nvGrpSpPr>
              <p:grpSpPr>
                <a:xfrm>
                  <a:off x="7239000" y="1219200"/>
                  <a:ext cx="1447800" cy="1487467"/>
                  <a:chOff x="762000" y="1941533"/>
                  <a:chExt cx="1447800" cy="1487467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FB834D25-576B-17E7-0F41-3403842F6E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62000" y="1941533"/>
                    <a:ext cx="1447800" cy="1487467"/>
                  </a:xfrm>
                  <a:prstGeom prst="rect">
                    <a:avLst/>
                  </a:prstGeom>
                </p:spPr>
              </p:pic>
              <p:sp>
                <p:nvSpPr>
                  <p:cNvPr id="103" name="Star: 5 Points 102">
                    <a:extLst>
                      <a:ext uri="{FF2B5EF4-FFF2-40B4-BE49-F238E27FC236}">
                        <a16:creationId xmlns:a16="http://schemas.microsoft.com/office/drawing/2014/main" id="{52CDE4CB-D103-0113-4538-AE44A9937C89}"/>
                      </a:ext>
                    </a:extLst>
                  </p:cNvPr>
                  <p:cNvSpPr/>
                  <p:nvPr/>
                </p:nvSpPr>
                <p:spPr>
                  <a:xfrm>
                    <a:off x="1219200" y="2322533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Star: 5 Points 103">
                    <a:extLst>
                      <a:ext uri="{FF2B5EF4-FFF2-40B4-BE49-F238E27FC236}">
                        <a16:creationId xmlns:a16="http://schemas.microsoft.com/office/drawing/2014/main" id="{9C853CCD-6192-EE3E-568F-F7FD124497DF}"/>
                      </a:ext>
                    </a:extLst>
                  </p:cNvPr>
                  <p:cNvSpPr/>
                  <p:nvPr/>
                </p:nvSpPr>
                <p:spPr>
                  <a:xfrm>
                    <a:off x="1676400" y="29718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Star: 5 Points 104">
                    <a:extLst>
                      <a:ext uri="{FF2B5EF4-FFF2-40B4-BE49-F238E27FC236}">
                        <a16:creationId xmlns:a16="http://schemas.microsoft.com/office/drawing/2014/main" id="{6848996E-4782-A623-0960-AA6824B0785A}"/>
                      </a:ext>
                    </a:extLst>
                  </p:cNvPr>
                  <p:cNvSpPr/>
                  <p:nvPr/>
                </p:nvSpPr>
                <p:spPr>
                  <a:xfrm>
                    <a:off x="1828800" y="25146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9" name="Star: 5 Points 98">
                  <a:extLst>
                    <a:ext uri="{FF2B5EF4-FFF2-40B4-BE49-F238E27FC236}">
                      <a16:creationId xmlns:a16="http://schemas.microsoft.com/office/drawing/2014/main" id="{7C82EC39-7B6F-E967-ADF6-D1282142901A}"/>
                    </a:ext>
                  </a:extLst>
                </p:cNvPr>
                <p:cNvSpPr/>
                <p:nvPr/>
              </p:nvSpPr>
              <p:spPr>
                <a:xfrm>
                  <a:off x="8096749" y="2020867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Star: 5 Points 99">
                  <a:extLst>
                    <a:ext uri="{FF2B5EF4-FFF2-40B4-BE49-F238E27FC236}">
                      <a16:creationId xmlns:a16="http://schemas.microsoft.com/office/drawing/2014/main" id="{0CD95CCC-912D-1D11-DD0C-B01A096F3956}"/>
                    </a:ext>
                  </a:extLst>
                </p:cNvPr>
                <p:cNvSpPr/>
                <p:nvPr/>
              </p:nvSpPr>
              <p:spPr>
                <a:xfrm>
                  <a:off x="7772400" y="22535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Star: 5 Points 100">
                  <a:extLst>
                    <a:ext uri="{FF2B5EF4-FFF2-40B4-BE49-F238E27FC236}">
                      <a16:creationId xmlns:a16="http://schemas.microsoft.com/office/drawing/2014/main" id="{54012ABE-FBC9-7047-B60C-06186683E201}"/>
                    </a:ext>
                  </a:extLst>
                </p:cNvPr>
                <p:cNvSpPr/>
                <p:nvPr/>
              </p:nvSpPr>
              <p:spPr>
                <a:xfrm>
                  <a:off x="7944349" y="16439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5" name="Star: 5 Points 94">
                <a:extLst>
                  <a:ext uri="{FF2B5EF4-FFF2-40B4-BE49-F238E27FC236}">
                    <a16:creationId xmlns:a16="http://schemas.microsoft.com/office/drawing/2014/main" id="{9E642F7C-33C4-7F07-71B0-1DB0B1D53441}"/>
                  </a:ext>
                </a:extLst>
              </p:cNvPr>
              <p:cNvSpPr/>
              <p:nvPr/>
            </p:nvSpPr>
            <p:spPr>
              <a:xfrm>
                <a:off x="7696200" y="2024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Star: 5 Points 95">
                <a:extLst>
                  <a:ext uri="{FF2B5EF4-FFF2-40B4-BE49-F238E27FC236}">
                    <a16:creationId xmlns:a16="http://schemas.microsoft.com/office/drawing/2014/main" id="{115DF0D9-B28F-3AE5-4BF9-3F2068F535A0}"/>
                  </a:ext>
                </a:extLst>
              </p:cNvPr>
              <p:cNvSpPr/>
              <p:nvPr/>
            </p:nvSpPr>
            <p:spPr>
              <a:xfrm>
                <a:off x="7868149" y="1872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Star: 5 Points 96">
                <a:extLst>
                  <a:ext uri="{FF2B5EF4-FFF2-40B4-BE49-F238E27FC236}">
                    <a16:creationId xmlns:a16="http://schemas.microsoft.com/office/drawing/2014/main" id="{0A6AFAEF-E06D-810D-272F-F0C37DD4708A}"/>
                  </a:ext>
                </a:extLst>
              </p:cNvPr>
              <p:cNvSpPr/>
              <p:nvPr/>
            </p:nvSpPr>
            <p:spPr>
              <a:xfrm>
                <a:off x="8153400" y="15677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A6213F84-8910-551A-39FB-36B2372B64E5}"/>
                </a:ext>
              </a:extLst>
            </p:cNvPr>
            <p:cNvGrpSpPr/>
            <p:nvPr/>
          </p:nvGrpSpPr>
          <p:grpSpPr>
            <a:xfrm>
              <a:off x="2438400" y="4191000"/>
              <a:ext cx="838200" cy="954067"/>
              <a:chOff x="762000" y="1941533"/>
              <a:chExt cx="1447800" cy="1487467"/>
            </a:xfrm>
          </p:grpSpPr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C6FBECEF-567A-1D6D-70EF-BCEBFCD01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08" name="Star: 5 Points 107">
                <a:extLst>
                  <a:ext uri="{FF2B5EF4-FFF2-40B4-BE49-F238E27FC236}">
                    <a16:creationId xmlns:a16="http://schemas.microsoft.com/office/drawing/2014/main" id="{234658B9-27A5-D75F-5AFD-AE77C40F9789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Star: 5 Points 108">
                <a:extLst>
                  <a:ext uri="{FF2B5EF4-FFF2-40B4-BE49-F238E27FC236}">
                    <a16:creationId xmlns:a16="http://schemas.microsoft.com/office/drawing/2014/main" id="{34A42A91-32E8-1BF9-4BEF-4D580A645DE4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Star: 5 Points 109">
                <a:extLst>
                  <a:ext uri="{FF2B5EF4-FFF2-40B4-BE49-F238E27FC236}">
                    <a16:creationId xmlns:a16="http://schemas.microsoft.com/office/drawing/2014/main" id="{2236F548-BC4B-7678-C6D4-4897F503A62C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CF8EB9C-61B4-93D0-C8BB-7B780C9AFC3D}"/>
              </a:ext>
            </a:extLst>
          </p:cNvPr>
          <p:cNvGrpSpPr/>
          <p:nvPr/>
        </p:nvGrpSpPr>
        <p:grpSpPr>
          <a:xfrm>
            <a:off x="76200" y="5715000"/>
            <a:ext cx="1981202" cy="1015663"/>
            <a:chOff x="457198" y="3124199"/>
            <a:chExt cx="1905002" cy="118494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731550E-B4A4-B8A9-619B-A50281F4D8E9}"/>
                </a:ext>
              </a:extLst>
            </p:cNvPr>
            <p:cNvSpPr/>
            <p:nvPr/>
          </p:nvSpPr>
          <p:spPr>
            <a:xfrm>
              <a:off x="457200" y="3124200"/>
              <a:ext cx="1905000" cy="106680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0F30EF4-60C0-20BC-6D7A-DE6971A18C79}"/>
                </a:ext>
              </a:extLst>
            </p:cNvPr>
            <p:cNvSpPr txBox="1"/>
            <p:nvPr/>
          </p:nvSpPr>
          <p:spPr>
            <a:xfrm>
              <a:off x="457198" y="3124199"/>
              <a:ext cx="1905000" cy="1184941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Unstained</a:t>
              </a:r>
            </a:p>
            <a:p>
              <a:pPr algn="ctr"/>
              <a:r>
                <a:rPr lang="en-US" sz="2000" b="1" dirty="0"/>
                <a:t>Reference Controls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F5F5D95-C986-5902-776B-28B24855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73192"/>
            <a:ext cx="2209800" cy="21398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D14C63-5CBD-9205-A5C6-C5B7822E8B0B}"/>
              </a:ext>
            </a:extLst>
          </p:cNvPr>
          <p:cNvSpPr txBox="1"/>
          <p:nvPr/>
        </p:nvSpPr>
        <p:spPr>
          <a:xfrm>
            <a:off x="685800" y="3782992"/>
            <a:ext cx="1905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gate we draw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2F99782-55CB-99DF-439D-D49D167AA570}"/>
              </a:ext>
            </a:extLst>
          </p:cNvPr>
          <p:cNvSpPr/>
          <p:nvPr/>
        </p:nvSpPr>
        <p:spPr>
          <a:xfrm rot="19358194">
            <a:off x="2742535" y="3296486"/>
            <a:ext cx="4572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831E9B3-0303-9B82-A6A7-1DCBA6C70B9D}"/>
              </a:ext>
            </a:extLst>
          </p:cNvPr>
          <p:cNvSpPr txBox="1"/>
          <p:nvPr/>
        </p:nvSpPr>
        <p:spPr>
          <a:xfrm>
            <a:off x="3429000" y="2868592"/>
            <a:ext cx="2057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Selects some cells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3B226060-7B72-F8D3-EB30-F162B4F539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3"/>
          <a:stretch/>
        </p:blipFill>
        <p:spPr>
          <a:xfrm>
            <a:off x="6019800" y="1725592"/>
            <a:ext cx="2895600" cy="164782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164D29A8-181D-1E92-EB39-4BBA1CBC28CB}"/>
              </a:ext>
            </a:extLst>
          </p:cNvPr>
          <p:cNvSpPr txBox="1"/>
          <p:nvPr/>
        </p:nvSpPr>
        <p:spPr>
          <a:xfrm>
            <a:off x="6172200" y="3630592"/>
            <a:ext cx="2819400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median measurement per detector is taken</a:t>
            </a:r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1A1FE77A-0E5F-E082-A87C-2BA405ECAC8F}"/>
              </a:ext>
            </a:extLst>
          </p:cNvPr>
          <p:cNvSpPr/>
          <p:nvPr/>
        </p:nvSpPr>
        <p:spPr>
          <a:xfrm rot="2650324">
            <a:off x="5551060" y="3387338"/>
            <a:ext cx="4572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5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310213-5363-B088-43D1-5294980CB075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Unmixing Screen: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3AF137-0925-D99F-753F-9C626019CE7B}"/>
              </a:ext>
            </a:extLst>
          </p:cNvPr>
          <p:cNvGrpSpPr/>
          <p:nvPr/>
        </p:nvGrpSpPr>
        <p:grpSpPr>
          <a:xfrm>
            <a:off x="38100" y="4038600"/>
            <a:ext cx="8985250" cy="1466957"/>
            <a:chOff x="-1828800" y="3810000"/>
            <a:chExt cx="10591800" cy="20765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C47495-9DCA-FF61-AE75-B221D1640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0" y="3810000"/>
              <a:ext cx="3048000" cy="19894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44A2F7-8907-F338-C807-656A8E40C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828800" y="3810000"/>
              <a:ext cx="7620392" cy="207655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1838DBA-2EC0-DCED-9AF4-646372431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066800"/>
            <a:ext cx="2514600" cy="2530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E244B-AC8D-4D1B-441C-118313979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990600"/>
            <a:ext cx="2667000" cy="271623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52B150D-1FF5-6BD8-751B-C4B20AC32122}"/>
              </a:ext>
            </a:extLst>
          </p:cNvPr>
          <p:cNvSpPr/>
          <p:nvPr/>
        </p:nvSpPr>
        <p:spPr>
          <a:xfrm>
            <a:off x="2209800" y="2286000"/>
            <a:ext cx="685800" cy="914400"/>
          </a:xfrm>
          <a:prstGeom prst="ellipse">
            <a:avLst/>
          </a:prstGeom>
          <a:noFill/>
          <a:ln w="38100">
            <a:solidFill>
              <a:srgbClr val="FA86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9D1AB-D312-C494-E437-B4C889269EC7}"/>
              </a:ext>
            </a:extLst>
          </p:cNvPr>
          <p:cNvSpPr txBox="1"/>
          <p:nvPr/>
        </p:nvSpPr>
        <p:spPr>
          <a:xfrm>
            <a:off x="76200" y="2971800"/>
            <a:ext cx="16002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if I gated like this?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89052F6-7A0A-38D9-F46B-25462A2D657C}"/>
              </a:ext>
            </a:extLst>
          </p:cNvPr>
          <p:cNvSpPr/>
          <p:nvPr/>
        </p:nvSpPr>
        <p:spPr>
          <a:xfrm rot="19706902">
            <a:off x="1769625" y="3243805"/>
            <a:ext cx="516784" cy="2110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BF205-1E6C-BC96-D963-A042A83E7FC3}"/>
              </a:ext>
            </a:extLst>
          </p:cNvPr>
          <p:cNvSpPr txBox="1"/>
          <p:nvPr/>
        </p:nvSpPr>
        <p:spPr>
          <a:xfrm>
            <a:off x="7010400" y="2782669"/>
            <a:ext cx="19812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if I grabbed the entire peak?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55B2FF-0287-9044-8E4B-E6FC859D3741}"/>
              </a:ext>
            </a:extLst>
          </p:cNvPr>
          <p:cNvCxnSpPr/>
          <p:nvPr/>
        </p:nvCxnSpPr>
        <p:spPr>
          <a:xfrm>
            <a:off x="5715000" y="1295400"/>
            <a:ext cx="0" cy="1981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339349-C06D-FFD8-303D-8129FD95CD4F}"/>
              </a:ext>
            </a:extLst>
          </p:cNvPr>
          <p:cNvCxnSpPr/>
          <p:nvPr/>
        </p:nvCxnSpPr>
        <p:spPr>
          <a:xfrm>
            <a:off x="6324600" y="1295400"/>
            <a:ext cx="0" cy="1981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AC7D6D-E46B-00FF-4E6D-69776809755E}"/>
              </a:ext>
            </a:extLst>
          </p:cNvPr>
          <p:cNvCxnSpPr>
            <a:cxnSpLocks/>
          </p:cNvCxnSpPr>
          <p:nvPr/>
        </p:nvCxnSpPr>
        <p:spPr>
          <a:xfrm flipH="1">
            <a:off x="5715000" y="1828800"/>
            <a:ext cx="609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CA0F2FA-ECB4-5E48-60A6-ACB6073D5019}"/>
              </a:ext>
            </a:extLst>
          </p:cNvPr>
          <p:cNvSpPr/>
          <p:nvPr/>
        </p:nvSpPr>
        <p:spPr>
          <a:xfrm rot="12351519">
            <a:off x="6420959" y="2540531"/>
            <a:ext cx="516784" cy="2110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FBDBAA-9AE5-233D-FB7F-A3850A725D08}"/>
              </a:ext>
            </a:extLst>
          </p:cNvPr>
          <p:cNvSpPr txBox="1"/>
          <p:nvPr/>
        </p:nvSpPr>
        <p:spPr>
          <a:xfrm>
            <a:off x="2667000" y="5638800"/>
            <a:ext cx="41148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does this even do again!?!?!?</a:t>
            </a:r>
          </a:p>
          <a:p>
            <a:r>
              <a:rPr lang="en-US" dirty="0"/>
              <a:t>What if I set it on the adjacent detector?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6B0F71A-C72C-DE0A-B723-5FE0CC95B17A}"/>
              </a:ext>
            </a:extLst>
          </p:cNvPr>
          <p:cNvSpPr/>
          <p:nvPr/>
        </p:nvSpPr>
        <p:spPr>
          <a:xfrm rot="15048591">
            <a:off x="2136016" y="5659587"/>
            <a:ext cx="516784" cy="2110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26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3A7D3DDE-37BB-DDD0-3AD8-5510C617BAC8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When we gate for Unstained Reference Control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38D56E2-B277-EF4F-2BFE-2620E49E0F2C}"/>
              </a:ext>
            </a:extLst>
          </p:cNvPr>
          <p:cNvGrpSpPr/>
          <p:nvPr/>
        </p:nvGrpSpPr>
        <p:grpSpPr>
          <a:xfrm>
            <a:off x="3429000" y="914400"/>
            <a:ext cx="1828800" cy="1868467"/>
            <a:chOff x="457200" y="1300917"/>
            <a:chExt cx="3867315" cy="384415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941DEE5-981A-303B-2516-5FBF686D656C}"/>
                </a:ext>
              </a:extLst>
            </p:cNvPr>
            <p:cNvGrpSpPr/>
            <p:nvPr/>
          </p:nvGrpSpPr>
          <p:grpSpPr>
            <a:xfrm>
              <a:off x="685800" y="1752600"/>
              <a:ext cx="838200" cy="954067"/>
              <a:chOff x="762000" y="1941533"/>
              <a:chExt cx="1447800" cy="148746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D3F422F-321A-E515-B59F-850CCA57E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6" name="Star: 5 Points 15">
                <a:extLst>
                  <a:ext uri="{FF2B5EF4-FFF2-40B4-BE49-F238E27FC236}">
                    <a16:creationId xmlns:a16="http://schemas.microsoft.com/office/drawing/2014/main" id="{E93B2CEE-D605-AD9C-7E29-5CDB16F7E2FB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Star: 5 Points 16">
                <a:extLst>
                  <a:ext uri="{FF2B5EF4-FFF2-40B4-BE49-F238E27FC236}">
                    <a16:creationId xmlns:a16="http://schemas.microsoft.com/office/drawing/2014/main" id="{7F9D4FB1-D7DF-29CA-4FC1-98CD5813D1D2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Star: 5 Points 17">
                <a:extLst>
                  <a:ext uri="{FF2B5EF4-FFF2-40B4-BE49-F238E27FC236}">
                    <a16:creationId xmlns:a16="http://schemas.microsoft.com/office/drawing/2014/main" id="{FF699AD7-ABC1-9855-B957-C6C8F4C3DEC1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F9AA9F8-ECD6-BF55-4E83-D5B070468A4E}"/>
                </a:ext>
              </a:extLst>
            </p:cNvPr>
            <p:cNvGrpSpPr/>
            <p:nvPr/>
          </p:nvGrpSpPr>
          <p:grpSpPr>
            <a:xfrm>
              <a:off x="1676400" y="1524000"/>
              <a:ext cx="838200" cy="954067"/>
              <a:chOff x="7239000" y="1219200"/>
              <a:chExt cx="1447800" cy="148746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8710E32-C74C-4D19-0EC8-6983FA9EB7D7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B79ECC16-430D-8185-07EE-83971D33B6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27" name="Star: 5 Points 26">
                  <a:extLst>
                    <a:ext uri="{FF2B5EF4-FFF2-40B4-BE49-F238E27FC236}">
                      <a16:creationId xmlns:a16="http://schemas.microsoft.com/office/drawing/2014/main" id="{149CEA5D-75DB-F10C-B0FF-F0D25836A67E}"/>
                    </a:ext>
                  </a:extLst>
                </p:cNvPr>
                <p:cNvSpPr/>
                <p:nvPr/>
              </p:nvSpPr>
              <p:spPr>
                <a:xfrm>
                  <a:off x="1219200" y="2590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Star: 5 Points 27">
                  <a:extLst>
                    <a:ext uri="{FF2B5EF4-FFF2-40B4-BE49-F238E27FC236}">
                      <a16:creationId xmlns:a16="http://schemas.microsoft.com/office/drawing/2014/main" id="{AA1F2B33-B9E2-7EB0-8C2C-8D4E178AB1FC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Star: 5 Points 28">
                  <a:extLst>
                    <a:ext uri="{FF2B5EF4-FFF2-40B4-BE49-F238E27FC236}">
                      <a16:creationId xmlns:a16="http://schemas.microsoft.com/office/drawing/2014/main" id="{1D8F882E-E633-73A5-B603-E3E361EDFDF8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Star: 5 Points 22">
                <a:extLst>
                  <a:ext uri="{FF2B5EF4-FFF2-40B4-BE49-F238E27FC236}">
                    <a16:creationId xmlns:a16="http://schemas.microsoft.com/office/drawing/2014/main" id="{D01C768D-4719-7620-5B07-B0F1D30A97B4}"/>
                  </a:ext>
                </a:extLst>
              </p:cNvPr>
              <p:cNvSpPr/>
              <p:nvPr/>
            </p:nvSpPr>
            <p:spPr>
              <a:xfrm>
                <a:off x="8096749" y="2020867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Star: 5 Points 23">
                <a:extLst>
                  <a:ext uri="{FF2B5EF4-FFF2-40B4-BE49-F238E27FC236}">
                    <a16:creationId xmlns:a16="http://schemas.microsoft.com/office/drawing/2014/main" id="{DBF7093F-63E6-458F-7190-92FCF8E28919}"/>
                  </a:ext>
                </a:extLst>
              </p:cNvPr>
              <p:cNvSpPr/>
              <p:nvPr/>
            </p:nvSpPr>
            <p:spPr>
              <a:xfrm>
                <a:off x="7772400" y="2253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Star: 5 Points 24">
                <a:extLst>
                  <a:ext uri="{FF2B5EF4-FFF2-40B4-BE49-F238E27FC236}">
                    <a16:creationId xmlns:a16="http://schemas.microsoft.com/office/drawing/2014/main" id="{DC09DA22-E715-8F9A-10A6-31D8087766A9}"/>
                  </a:ext>
                </a:extLst>
              </p:cNvPr>
              <p:cNvSpPr/>
              <p:nvPr/>
            </p:nvSpPr>
            <p:spPr>
              <a:xfrm>
                <a:off x="7944349" y="1643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535207-5579-AA86-CF09-410F03FE06A4}"/>
                </a:ext>
              </a:extLst>
            </p:cNvPr>
            <p:cNvGrpSpPr/>
            <p:nvPr/>
          </p:nvGrpSpPr>
          <p:grpSpPr>
            <a:xfrm>
              <a:off x="1447800" y="2590800"/>
              <a:ext cx="838200" cy="954067"/>
              <a:chOff x="7239000" y="1219200"/>
              <a:chExt cx="1447800" cy="148746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690808D-6390-319E-0607-F9A74510D46B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239000" y="1219200"/>
                <a:chExt cx="1447800" cy="1487467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816733C-753F-8DED-A655-38B2C104D388}"/>
                    </a:ext>
                  </a:extLst>
                </p:cNvPr>
                <p:cNvGrpSpPr/>
                <p:nvPr/>
              </p:nvGrpSpPr>
              <p:grpSpPr>
                <a:xfrm>
                  <a:off x="7239000" y="1219200"/>
                  <a:ext cx="1447800" cy="1487467"/>
                  <a:chOff x="762000" y="1941533"/>
                  <a:chExt cx="1447800" cy="1487467"/>
                </a:xfrm>
              </p:grpSpPr>
              <p:pic>
                <p:nvPicPr>
                  <p:cNvPr id="36" name="Picture 35">
                    <a:extLst>
                      <a:ext uri="{FF2B5EF4-FFF2-40B4-BE49-F238E27FC236}">
                        <a16:creationId xmlns:a16="http://schemas.microsoft.com/office/drawing/2014/main" id="{713E2BFF-DAAC-8410-A009-68C5824F8F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62000" y="1941533"/>
                    <a:ext cx="1447800" cy="1487467"/>
                  </a:xfrm>
                  <a:prstGeom prst="rect">
                    <a:avLst/>
                  </a:prstGeom>
                </p:spPr>
              </p:pic>
              <p:sp>
                <p:nvSpPr>
                  <p:cNvPr id="37" name="Star: 5 Points 36">
                    <a:extLst>
                      <a:ext uri="{FF2B5EF4-FFF2-40B4-BE49-F238E27FC236}">
                        <a16:creationId xmlns:a16="http://schemas.microsoft.com/office/drawing/2014/main" id="{C870B480-542D-CA37-C1A6-B15D83EF796F}"/>
                      </a:ext>
                    </a:extLst>
                  </p:cNvPr>
                  <p:cNvSpPr/>
                  <p:nvPr/>
                </p:nvSpPr>
                <p:spPr>
                  <a:xfrm>
                    <a:off x="1219200" y="2322533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Star: 5 Points 37">
                    <a:extLst>
                      <a:ext uri="{FF2B5EF4-FFF2-40B4-BE49-F238E27FC236}">
                        <a16:creationId xmlns:a16="http://schemas.microsoft.com/office/drawing/2014/main" id="{36745098-1967-AC8C-5AF0-E9C4D67487CF}"/>
                      </a:ext>
                    </a:extLst>
                  </p:cNvPr>
                  <p:cNvSpPr/>
                  <p:nvPr/>
                </p:nvSpPr>
                <p:spPr>
                  <a:xfrm>
                    <a:off x="1676400" y="29718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Star: 5 Points 38">
                    <a:extLst>
                      <a:ext uri="{FF2B5EF4-FFF2-40B4-BE49-F238E27FC236}">
                        <a16:creationId xmlns:a16="http://schemas.microsoft.com/office/drawing/2014/main" id="{38B984EE-93F7-A00B-12F9-E693E004F5BE}"/>
                      </a:ext>
                    </a:extLst>
                  </p:cNvPr>
                  <p:cNvSpPr/>
                  <p:nvPr/>
                </p:nvSpPr>
                <p:spPr>
                  <a:xfrm>
                    <a:off x="1828800" y="25146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3" name="Star: 5 Points 32">
                  <a:extLst>
                    <a:ext uri="{FF2B5EF4-FFF2-40B4-BE49-F238E27FC236}">
                      <a16:creationId xmlns:a16="http://schemas.microsoft.com/office/drawing/2014/main" id="{5CFCCB6A-2F56-1B41-2336-BDF87CB6484D}"/>
                    </a:ext>
                  </a:extLst>
                </p:cNvPr>
                <p:cNvSpPr/>
                <p:nvPr/>
              </p:nvSpPr>
              <p:spPr>
                <a:xfrm>
                  <a:off x="8096749" y="2020867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Star: 5 Points 33">
                  <a:extLst>
                    <a:ext uri="{FF2B5EF4-FFF2-40B4-BE49-F238E27FC236}">
                      <a16:creationId xmlns:a16="http://schemas.microsoft.com/office/drawing/2014/main" id="{DE68E5BA-7387-11AF-0701-9479613AEF80}"/>
                    </a:ext>
                  </a:extLst>
                </p:cNvPr>
                <p:cNvSpPr/>
                <p:nvPr/>
              </p:nvSpPr>
              <p:spPr>
                <a:xfrm>
                  <a:off x="7772400" y="22535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Star: 5 Points 34">
                  <a:extLst>
                    <a:ext uri="{FF2B5EF4-FFF2-40B4-BE49-F238E27FC236}">
                      <a16:creationId xmlns:a16="http://schemas.microsoft.com/office/drawing/2014/main" id="{174F95CB-769E-7B49-296C-F49FD23023C9}"/>
                    </a:ext>
                  </a:extLst>
                </p:cNvPr>
                <p:cNvSpPr/>
                <p:nvPr/>
              </p:nvSpPr>
              <p:spPr>
                <a:xfrm>
                  <a:off x="7944349" y="16439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Star: 5 Points 5">
                <a:extLst>
                  <a:ext uri="{FF2B5EF4-FFF2-40B4-BE49-F238E27FC236}">
                    <a16:creationId xmlns:a16="http://schemas.microsoft.com/office/drawing/2014/main" id="{DD04EE70-7F22-3BC4-903A-665C9C97D44C}"/>
                  </a:ext>
                </a:extLst>
              </p:cNvPr>
              <p:cNvSpPr/>
              <p:nvPr/>
            </p:nvSpPr>
            <p:spPr>
              <a:xfrm>
                <a:off x="7696200" y="2024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Star: 5 Points 6">
                <a:extLst>
                  <a:ext uri="{FF2B5EF4-FFF2-40B4-BE49-F238E27FC236}">
                    <a16:creationId xmlns:a16="http://schemas.microsoft.com/office/drawing/2014/main" id="{DE8BF25F-8D1F-4B96-5E76-CC4E0F4B9433}"/>
                  </a:ext>
                </a:extLst>
              </p:cNvPr>
              <p:cNvSpPr/>
              <p:nvPr/>
            </p:nvSpPr>
            <p:spPr>
              <a:xfrm>
                <a:off x="7868149" y="1872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Star: 5 Points 29">
                <a:extLst>
                  <a:ext uri="{FF2B5EF4-FFF2-40B4-BE49-F238E27FC236}">
                    <a16:creationId xmlns:a16="http://schemas.microsoft.com/office/drawing/2014/main" id="{7148764A-B743-2C57-19A4-DA68D75F4848}"/>
                  </a:ext>
                </a:extLst>
              </p:cNvPr>
              <p:cNvSpPr/>
              <p:nvPr/>
            </p:nvSpPr>
            <p:spPr>
              <a:xfrm>
                <a:off x="8153400" y="15677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EEDDC02-3290-AABA-1072-E4670C33BAA1}"/>
                </a:ext>
              </a:extLst>
            </p:cNvPr>
            <p:cNvGrpSpPr/>
            <p:nvPr/>
          </p:nvGrpSpPr>
          <p:grpSpPr>
            <a:xfrm rot="2442310">
              <a:off x="2419514" y="2139117"/>
              <a:ext cx="838200" cy="954067"/>
              <a:chOff x="762000" y="1941533"/>
              <a:chExt cx="1447800" cy="1487467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7BC78112-DC2B-8ED9-DA01-B5F150A99E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41" name="Star: 5 Points 40">
                <a:extLst>
                  <a:ext uri="{FF2B5EF4-FFF2-40B4-BE49-F238E27FC236}">
                    <a16:creationId xmlns:a16="http://schemas.microsoft.com/office/drawing/2014/main" id="{8BD083EF-D246-690B-8914-86F771C07FF1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Star: 5 Points 41">
                <a:extLst>
                  <a:ext uri="{FF2B5EF4-FFF2-40B4-BE49-F238E27FC236}">
                    <a16:creationId xmlns:a16="http://schemas.microsoft.com/office/drawing/2014/main" id="{016037C0-86A0-9FD3-DFBF-669F12A5BFE5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Star: 5 Points 42">
                <a:extLst>
                  <a:ext uri="{FF2B5EF4-FFF2-40B4-BE49-F238E27FC236}">
                    <a16:creationId xmlns:a16="http://schemas.microsoft.com/office/drawing/2014/main" id="{C027AFEC-1CCE-0E35-7A4D-F2F59B65F0E8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E7322C5-AB28-718C-7765-2C6994D2E56A}"/>
                </a:ext>
              </a:extLst>
            </p:cNvPr>
            <p:cNvGrpSpPr/>
            <p:nvPr/>
          </p:nvGrpSpPr>
          <p:grpSpPr>
            <a:xfrm rot="2442310">
              <a:off x="2952915" y="1300917"/>
              <a:ext cx="838200" cy="954067"/>
              <a:chOff x="7239000" y="1219200"/>
              <a:chExt cx="1447800" cy="1487467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6F810AC-9A31-2D32-9938-A51E8BE7AC2E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9E26280F-8C0A-7A6E-3F03-1278A17715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50" name="Star: 5 Points 49">
                  <a:extLst>
                    <a:ext uri="{FF2B5EF4-FFF2-40B4-BE49-F238E27FC236}">
                      <a16:creationId xmlns:a16="http://schemas.microsoft.com/office/drawing/2014/main" id="{B66D0A42-77BE-82F2-ED4B-6120B0336349}"/>
                    </a:ext>
                  </a:extLst>
                </p:cNvPr>
                <p:cNvSpPr/>
                <p:nvPr/>
              </p:nvSpPr>
              <p:spPr>
                <a:xfrm>
                  <a:off x="1219200" y="2590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Star: 5 Points 50">
                  <a:extLst>
                    <a:ext uri="{FF2B5EF4-FFF2-40B4-BE49-F238E27FC236}">
                      <a16:creationId xmlns:a16="http://schemas.microsoft.com/office/drawing/2014/main" id="{5CD7E891-735C-0E89-D9DC-F0CA2A3CE90C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Star: 5 Points 51">
                  <a:extLst>
                    <a:ext uri="{FF2B5EF4-FFF2-40B4-BE49-F238E27FC236}">
                      <a16:creationId xmlns:a16="http://schemas.microsoft.com/office/drawing/2014/main" id="{47FE3AB2-2615-7F3B-760E-F2E968531E01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Star: 5 Points 45">
                <a:extLst>
                  <a:ext uri="{FF2B5EF4-FFF2-40B4-BE49-F238E27FC236}">
                    <a16:creationId xmlns:a16="http://schemas.microsoft.com/office/drawing/2014/main" id="{23211B77-B18D-9BF6-A316-715C62BD2D9F}"/>
                  </a:ext>
                </a:extLst>
              </p:cNvPr>
              <p:cNvSpPr/>
              <p:nvPr/>
            </p:nvSpPr>
            <p:spPr>
              <a:xfrm>
                <a:off x="8096749" y="2020867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Star: 5 Points 46">
                <a:extLst>
                  <a:ext uri="{FF2B5EF4-FFF2-40B4-BE49-F238E27FC236}">
                    <a16:creationId xmlns:a16="http://schemas.microsoft.com/office/drawing/2014/main" id="{22998207-84BB-5B59-C6D4-2F23B3222987}"/>
                  </a:ext>
                </a:extLst>
              </p:cNvPr>
              <p:cNvSpPr/>
              <p:nvPr/>
            </p:nvSpPr>
            <p:spPr>
              <a:xfrm>
                <a:off x="7772400" y="2253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Star: 5 Points 47">
                <a:extLst>
                  <a:ext uri="{FF2B5EF4-FFF2-40B4-BE49-F238E27FC236}">
                    <a16:creationId xmlns:a16="http://schemas.microsoft.com/office/drawing/2014/main" id="{3D230F3C-6BA4-1D0A-1F46-E321F9C50753}"/>
                  </a:ext>
                </a:extLst>
              </p:cNvPr>
              <p:cNvSpPr/>
              <p:nvPr/>
            </p:nvSpPr>
            <p:spPr>
              <a:xfrm>
                <a:off x="7944349" y="1643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DE4DB03-4829-8CFA-236C-5D97D94076B1}"/>
                </a:ext>
              </a:extLst>
            </p:cNvPr>
            <p:cNvGrpSpPr/>
            <p:nvPr/>
          </p:nvGrpSpPr>
          <p:grpSpPr>
            <a:xfrm rot="2442310">
              <a:off x="3486315" y="2288441"/>
              <a:ext cx="838200" cy="954067"/>
              <a:chOff x="7239000" y="1219200"/>
              <a:chExt cx="1447800" cy="1487467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732A99F-E374-6050-2029-FCFC4BC192A7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239000" y="1219200"/>
                <a:chExt cx="1447800" cy="1487467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2606DB1D-1DA4-8126-A7A3-652946BF6730}"/>
                    </a:ext>
                  </a:extLst>
                </p:cNvPr>
                <p:cNvGrpSpPr/>
                <p:nvPr/>
              </p:nvGrpSpPr>
              <p:grpSpPr>
                <a:xfrm>
                  <a:off x="7239000" y="1219200"/>
                  <a:ext cx="1447800" cy="1487467"/>
                  <a:chOff x="762000" y="1941533"/>
                  <a:chExt cx="1447800" cy="1487467"/>
                </a:xfrm>
              </p:grpSpPr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CFC4B7C7-1352-ADDA-C448-3FA3857571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62000" y="1941533"/>
                    <a:ext cx="1447800" cy="1487467"/>
                  </a:xfrm>
                  <a:prstGeom prst="rect">
                    <a:avLst/>
                  </a:prstGeom>
                </p:spPr>
              </p:pic>
              <p:sp>
                <p:nvSpPr>
                  <p:cNvPr id="63" name="Star: 5 Points 62">
                    <a:extLst>
                      <a:ext uri="{FF2B5EF4-FFF2-40B4-BE49-F238E27FC236}">
                        <a16:creationId xmlns:a16="http://schemas.microsoft.com/office/drawing/2014/main" id="{6364CDC4-3A77-17FA-F1F0-19E055743849}"/>
                      </a:ext>
                    </a:extLst>
                  </p:cNvPr>
                  <p:cNvSpPr/>
                  <p:nvPr/>
                </p:nvSpPr>
                <p:spPr>
                  <a:xfrm>
                    <a:off x="1219200" y="2322533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Star: 5 Points 63">
                    <a:extLst>
                      <a:ext uri="{FF2B5EF4-FFF2-40B4-BE49-F238E27FC236}">
                        <a16:creationId xmlns:a16="http://schemas.microsoft.com/office/drawing/2014/main" id="{F22E24AC-7521-801C-5269-A03545E79EC5}"/>
                      </a:ext>
                    </a:extLst>
                  </p:cNvPr>
                  <p:cNvSpPr/>
                  <p:nvPr/>
                </p:nvSpPr>
                <p:spPr>
                  <a:xfrm>
                    <a:off x="1676400" y="29718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Star: 5 Points 64">
                    <a:extLst>
                      <a:ext uri="{FF2B5EF4-FFF2-40B4-BE49-F238E27FC236}">
                        <a16:creationId xmlns:a16="http://schemas.microsoft.com/office/drawing/2014/main" id="{36148B44-FB79-2B49-E026-A5FE1634D16C}"/>
                      </a:ext>
                    </a:extLst>
                  </p:cNvPr>
                  <p:cNvSpPr/>
                  <p:nvPr/>
                </p:nvSpPr>
                <p:spPr>
                  <a:xfrm>
                    <a:off x="1828800" y="25146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9" name="Star: 5 Points 58">
                  <a:extLst>
                    <a:ext uri="{FF2B5EF4-FFF2-40B4-BE49-F238E27FC236}">
                      <a16:creationId xmlns:a16="http://schemas.microsoft.com/office/drawing/2014/main" id="{AC5CF175-A280-7837-F665-3577D5C5B495}"/>
                    </a:ext>
                  </a:extLst>
                </p:cNvPr>
                <p:cNvSpPr/>
                <p:nvPr/>
              </p:nvSpPr>
              <p:spPr>
                <a:xfrm>
                  <a:off x="8096749" y="2020867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Star: 5 Points 59">
                  <a:extLst>
                    <a:ext uri="{FF2B5EF4-FFF2-40B4-BE49-F238E27FC236}">
                      <a16:creationId xmlns:a16="http://schemas.microsoft.com/office/drawing/2014/main" id="{4F7EB99A-35FD-F8DA-A541-6CA3F7560D16}"/>
                    </a:ext>
                  </a:extLst>
                </p:cNvPr>
                <p:cNvSpPr/>
                <p:nvPr/>
              </p:nvSpPr>
              <p:spPr>
                <a:xfrm>
                  <a:off x="7772400" y="22535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Star: 5 Points 60">
                  <a:extLst>
                    <a:ext uri="{FF2B5EF4-FFF2-40B4-BE49-F238E27FC236}">
                      <a16:creationId xmlns:a16="http://schemas.microsoft.com/office/drawing/2014/main" id="{01FDED6E-15AB-5A61-3B23-A75EDC162264}"/>
                    </a:ext>
                  </a:extLst>
                </p:cNvPr>
                <p:cNvSpPr/>
                <p:nvPr/>
              </p:nvSpPr>
              <p:spPr>
                <a:xfrm>
                  <a:off x="7944349" y="16439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" name="Star: 5 Points 54">
                <a:extLst>
                  <a:ext uri="{FF2B5EF4-FFF2-40B4-BE49-F238E27FC236}">
                    <a16:creationId xmlns:a16="http://schemas.microsoft.com/office/drawing/2014/main" id="{D6C0BBBF-3BDB-82E4-197A-355853D5552E}"/>
                  </a:ext>
                </a:extLst>
              </p:cNvPr>
              <p:cNvSpPr/>
              <p:nvPr/>
            </p:nvSpPr>
            <p:spPr>
              <a:xfrm>
                <a:off x="7696200" y="2024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11153D42-0843-CAD1-687F-B7FC89654B99}"/>
                  </a:ext>
                </a:extLst>
              </p:cNvPr>
              <p:cNvSpPr/>
              <p:nvPr/>
            </p:nvSpPr>
            <p:spPr>
              <a:xfrm>
                <a:off x="7868149" y="1872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Star: 5 Points 56">
                <a:extLst>
                  <a:ext uri="{FF2B5EF4-FFF2-40B4-BE49-F238E27FC236}">
                    <a16:creationId xmlns:a16="http://schemas.microsoft.com/office/drawing/2014/main" id="{3B7FEB37-517E-62C8-AA01-AD68BE0E11F5}"/>
                  </a:ext>
                </a:extLst>
              </p:cNvPr>
              <p:cNvSpPr/>
              <p:nvPr/>
            </p:nvSpPr>
            <p:spPr>
              <a:xfrm>
                <a:off x="8153400" y="15677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7783D31-728F-60FA-5C87-3EEB7EF23CBB}"/>
                </a:ext>
              </a:extLst>
            </p:cNvPr>
            <p:cNvGrpSpPr/>
            <p:nvPr/>
          </p:nvGrpSpPr>
          <p:grpSpPr>
            <a:xfrm>
              <a:off x="2362200" y="3200400"/>
              <a:ext cx="838200" cy="954067"/>
              <a:chOff x="762000" y="1941533"/>
              <a:chExt cx="1447800" cy="1487467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F8EEB07C-C3DA-178A-109C-2DE232D5B9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68" name="Star: 5 Points 67">
                <a:extLst>
                  <a:ext uri="{FF2B5EF4-FFF2-40B4-BE49-F238E27FC236}">
                    <a16:creationId xmlns:a16="http://schemas.microsoft.com/office/drawing/2014/main" id="{491EB144-B588-7506-D17E-CCFD26744D44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Star: 5 Points 68">
                <a:extLst>
                  <a:ext uri="{FF2B5EF4-FFF2-40B4-BE49-F238E27FC236}">
                    <a16:creationId xmlns:a16="http://schemas.microsoft.com/office/drawing/2014/main" id="{9737B379-13C5-CB21-2B48-9047D662BC0C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Star: 5 Points 69">
                <a:extLst>
                  <a:ext uri="{FF2B5EF4-FFF2-40B4-BE49-F238E27FC236}">
                    <a16:creationId xmlns:a16="http://schemas.microsoft.com/office/drawing/2014/main" id="{9C38AA7E-CF00-6D79-F21E-3A83A19FEB6B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319CDC6-7FD2-BD83-8D02-7393C9BE0976}"/>
                </a:ext>
              </a:extLst>
            </p:cNvPr>
            <p:cNvGrpSpPr/>
            <p:nvPr/>
          </p:nvGrpSpPr>
          <p:grpSpPr>
            <a:xfrm>
              <a:off x="3276600" y="3352800"/>
              <a:ext cx="838200" cy="954067"/>
              <a:chOff x="7239000" y="1219200"/>
              <a:chExt cx="1447800" cy="1487467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71A9826-35F2-FA6B-ECE9-2D22B5AD16C4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0228CE60-8867-ACDB-CD40-CE3C946C5D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77" name="Star: 5 Points 76">
                  <a:extLst>
                    <a:ext uri="{FF2B5EF4-FFF2-40B4-BE49-F238E27FC236}">
                      <a16:creationId xmlns:a16="http://schemas.microsoft.com/office/drawing/2014/main" id="{635A2BC6-96A7-4424-AC4C-30D7D2AA44B6}"/>
                    </a:ext>
                  </a:extLst>
                </p:cNvPr>
                <p:cNvSpPr/>
                <p:nvPr/>
              </p:nvSpPr>
              <p:spPr>
                <a:xfrm>
                  <a:off x="1219200" y="2590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Star: 5 Points 77">
                  <a:extLst>
                    <a:ext uri="{FF2B5EF4-FFF2-40B4-BE49-F238E27FC236}">
                      <a16:creationId xmlns:a16="http://schemas.microsoft.com/office/drawing/2014/main" id="{6D01792C-2ABD-6348-3B90-CBA3259DBCF8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Star: 5 Points 78">
                  <a:extLst>
                    <a:ext uri="{FF2B5EF4-FFF2-40B4-BE49-F238E27FC236}">
                      <a16:creationId xmlns:a16="http://schemas.microsoft.com/office/drawing/2014/main" id="{CC284C93-84BE-09E6-D117-08E914E25CE6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Star: 5 Points 72">
                <a:extLst>
                  <a:ext uri="{FF2B5EF4-FFF2-40B4-BE49-F238E27FC236}">
                    <a16:creationId xmlns:a16="http://schemas.microsoft.com/office/drawing/2014/main" id="{209E6458-C752-939D-CEA2-48AA85D360D7}"/>
                  </a:ext>
                </a:extLst>
              </p:cNvPr>
              <p:cNvSpPr/>
              <p:nvPr/>
            </p:nvSpPr>
            <p:spPr>
              <a:xfrm>
                <a:off x="8096749" y="2020867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tar: 5 Points 73">
                <a:extLst>
                  <a:ext uri="{FF2B5EF4-FFF2-40B4-BE49-F238E27FC236}">
                    <a16:creationId xmlns:a16="http://schemas.microsoft.com/office/drawing/2014/main" id="{3C164DF4-2219-BA12-643B-7D5B3587340F}"/>
                  </a:ext>
                </a:extLst>
              </p:cNvPr>
              <p:cNvSpPr/>
              <p:nvPr/>
            </p:nvSpPr>
            <p:spPr>
              <a:xfrm>
                <a:off x="7772400" y="2253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Star: 5 Points 74">
                <a:extLst>
                  <a:ext uri="{FF2B5EF4-FFF2-40B4-BE49-F238E27FC236}">
                    <a16:creationId xmlns:a16="http://schemas.microsoft.com/office/drawing/2014/main" id="{6BC3592E-1FEE-A328-D2D7-04F031204F45}"/>
                  </a:ext>
                </a:extLst>
              </p:cNvPr>
              <p:cNvSpPr/>
              <p:nvPr/>
            </p:nvSpPr>
            <p:spPr>
              <a:xfrm>
                <a:off x="7944349" y="1643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5B3D3A8-CC53-5145-74F9-EEE1C9D5AD11}"/>
                </a:ext>
              </a:extLst>
            </p:cNvPr>
            <p:cNvGrpSpPr/>
            <p:nvPr/>
          </p:nvGrpSpPr>
          <p:grpSpPr>
            <a:xfrm>
              <a:off x="457200" y="2951966"/>
              <a:ext cx="838200" cy="954067"/>
              <a:chOff x="7239000" y="1219200"/>
              <a:chExt cx="1447800" cy="148746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1FBEECE-0E2C-95C4-0055-265CAED7EE9E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239000" y="1219200"/>
                <a:chExt cx="1447800" cy="1487467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3C1A41-9A03-401B-8EAE-EEC396E0DFEA}"/>
                    </a:ext>
                  </a:extLst>
                </p:cNvPr>
                <p:cNvGrpSpPr/>
                <p:nvPr/>
              </p:nvGrpSpPr>
              <p:grpSpPr>
                <a:xfrm>
                  <a:off x="7239000" y="1219200"/>
                  <a:ext cx="1447800" cy="1487467"/>
                  <a:chOff x="762000" y="1941533"/>
                  <a:chExt cx="1447800" cy="1487467"/>
                </a:xfrm>
              </p:grpSpPr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A170654E-55AC-E606-DCDE-1CB79098BF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62000" y="1941533"/>
                    <a:ext cx="1447800" cy="1487467"/>
                  </a:xfrm>
                  <a:prstGeom prst="rect">
                    <a:avLst/>
                  </a:prstGeom>
                </p:spPr>
              </p:pic>
              <p:sp>
                <p:nvSpPr>
                  <p:cNvPr id="90" name="Star: 5 Points 89">
                    <a:extLst>
                      <a:ext uri="{FF2B5EF4-FFF2-40B4-BE49-F238E27FC236}">
                        <a16:creationId xmlns:a16="http://schemas.microsoft.com/office/drawing/2014/main" id="{CA810498-D177-FA95-FD42-88A27ED26796}"/>
                      </a:ext>
                    </a:extLst>
                  </p:cNvPr>
                  <p:cNvSpPr/>
                  <p:nvPr/>
                </p:nvSpPr>
                <p:spPr>
                  <a:xfrm>
                    <a:off x="1219200" y="2322533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Star: 5 Points 90">
                    <a:extLst>
                      <a:ext uri="{FF2B5EF4-FFF2-40B4-BE49-F238E27FC236}">
                        <a16:creationId xmlns:a16="http://schemas.microsoft.com/office/drawing/2014/main" id="{B9512A74-8355-7726-DADF-6E21810AEC5E}"/>
                      </a:ext>
                    </a:extLst>
                  </p:cNvPr>
                  <p:cNvSpPr/>
                  <p:nvPr/>
                </p:nvSpPr>
                <p:spPr>
                  <a:xfrm>
                    <a:off x="1676400" y="29718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Star: 5 Points 91">
                    <a:extLst>
                      <a:ext uri="{FF2B5EF4-FFF2-40B4-BE49-F238E27FC236}">
                        <a16:creationId xmlns:a16="http://schemas.microsoft.com/office/drawing/2014/main" id="{453A265B-10AE-8116-3FB3-6816CCC630B1}"/>
                      </a:ext>
                    </a:extLst>
                  </p:cNvPr>
                  <p:cNvSpPr/>
                  <p:nvPr/>
                </p:nvSpPr>
                <p:spPr>
                  <a:xfrm>
                    <a:off x="1828800" y="25146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6" name="Star: 5 Points 85">
                  <a:extLst>
                    <a:ext uri="{FF2B5EF4-FFF2-40B4-BE49-F238E27FC236}">
                      <a16:creationId xmlns:a16="http://schemas.microsoft.com/office/drawing/2014/main" id="{40041202-225C-9B8E-AE98-E342A325674D}"/>
                    </a:ext>
                  </a:extLst>
                </p:cNvPr>
                <p:cNvSpPr/>
                <p:nvPr/>
              </p:nvSpPr>
              <p:spPr>
                <a:xfrm>
                  <a:off x="8096749" y="2020867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Star: 5 Points 86">
                  <a:extLst>
                    <a:ext uri="{FF2B5EF4-FFF2-40B4-BE49-F238E27FC236}">
                      <a16:creationId xmlns:a16="http://schemas.microsoft.com/office/drawing/2014/main" id="{BF855B6C-8A0E-FAD0-D2DC-DF506AB6E20B}"/>
                    </a:ext>
                  </a:extLst>
                </p:cNvPr>
                <p:cNvSpPr/>
                <p:nvPr/>
              </p:nvSpPr>
              <p:spPr>
                <a:xfrm>
                  <a:off x="7772400" y="22535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Star: 5 Points 87">
                  <a:extLst>
                    <a:ext uri="{FF2B5EF4-FFF2-40B4-BE49-F238E27FC236}">
                      <a16:creationId xmlns:a16="http://schemas.microsoft.com/office/drawing/2014/main" id="{3BF37A62-39B6-D3D9-E21C-EEEFD24A85FB}"/>
                    </a:ext>
                  </a:extLst>
                </p:cNvPr>
                <p:cNvSpPr/>
                <p:nvPr/>
              </p:nvSpPr>
              <p:spPr>
                <a:xfrm>
                  <a:off x="7944349" y="16439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2" name="Star: 5 Points 81">
                <a:extLst>
                  <a:ext uri="{FF2B5EF4-FFF2-40B4-BE49-F238E27FC236}">
                    <a16:creationId xmlns:a16="http://schemas.microsoft.com/office/drawing/2014/main" id="{9170B5D4-BA17-CE0A-55A7-109A0CBCE92D}"/>
                  </a:ext>
                </a:extLst>
              </p:cNvPr>
              <p:cNvSpPr/>
              <p:nvPr/>
            </p:nvSpPr>
            <p:spPr>
              <a:xfrm>
                <a:off x="7696200" y="2024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Star: 5 Points 82">
                <a:extLst>
                  <a:ext uri="{FF2B5EF4-FFF2-40B4-BE49-F238E27FC236}">
                    <a16:creationId xmlns:a16="http://schemas.microsoft.com/office/drawing/2014/main" id="{11832F4D-F69F-C385-7630-B5842B75AF04}"/>
                  </a:ext>
                </a:extLst>
              </p:cNvPr>
              <p:cNvSpPr/>
              <p:nvPr/>
            </p:nvSpPr>
            <p:spPr>
              <a:xfrm>
                <a:off x="7868149" y="1872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Star: 5 Points 83">
                <a:extLst>
                  <a:ext uri="{FF2B5EF4-FFF2-40B4-BE49-F238E27FC236}">
                    <a16:creationId xmlns:a16="http://schemas.microsoft.com/office/drawing/2014/main" id="{1254252C-154A-8449-FB65-E6A6B990027C}"/>
                  </a:ext>
                </a:extLst>
              </p:cNvPr>
              <p:cNvSpPr/>
              <p:nvPr/>
            </p:nvSpPr>
            <p:spPr>
              <a:xfrm>
                <a:off x="8153400" y="15677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BF45375-FCE2-A402-AD6A-B3307D23F0DD}"/>
                </a:ext>
              </a:extLst>
            </p:cNvPr>
            <p:cNvGrpSpPr/>
            <p:nvPr/>
          </p:nvGrpSpPr>
          <p:grpSpPr>
            <a:xfrm rot="2442310">
              <a:off x="1352716" y="3739316"/>
              <a:ext cx="838200" cy="954067"/>
              <a:chOff x="7239000" y="1219200"/>
              <a:chExt cx="1447800" cy="1487467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2BA867C-909A-FE68-4FC6-CD292F98C0AC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239000" y="1219200"/>
                <a:chExt cx="1447800" cy="1487467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99DCAA3-45DA-A6DB-C73D-8100B3D59F09}"/>
                    </a:ext>
                  </a:extLst>
                </p:cNvPr>
                <p:cNvGrpSpPr/>
                <p:nvPr/>
              </p:nvGrpSpPr>
              <p:grpSpPr>
                <a:xfrm>
                  <a:off x="7239000" y="1219200"/>
                  <a:ext cx="1447800" cy="1487467"/>
                  <a:chOff x="762000" y="1941533"/>
                  <a:chExt cx="1447800" cy="1487467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FB834D25-576B-17E7-0F41-3403842F6E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62000" y="1941533"/>
                    <a:ext cx="1447800" cy="1487467"/>
                  </a:xfrm>
                  <a:prstGeom prst="rect">
                    <a:avLst/>
                  </a:prstGeom>
                </p:spPr>
              </p:pic>
              <p:sp>
                <p:nvSpPr>
                  <p:cNvPr id="103" name="Star: 5 Points 102">
                    <a:extLst>
                      <a:ext uri="{FF2B5EF4-FFF2-40B4-BE49-F238E27FC236}">
                        <a16:creationId xmlns:a16="http://schemas.microsoft.com/office/drawing/2014/main" id="{52CDE4CB-D103-0113-4538-AE44A9937C89}"/>
                      </a:ext>
                    </a:extLst>
                  </p:cNvPr>
                  <p:cNvSpPr/>
                  <p:nvPr/>
                </p:nvSpPr>
                <p:spPr>
                  <a:xfrm>
                    <a:off x="1219200" y="2322533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Star: 5 Points 103">
                    <a:extLst>
                      <a:ext uri="{FF2B5EF4-FFF2-40B4-BE49-F238E27FC236}">
                        <a16:creationId xmlns:a16="http://schemas.microsoft.com/office/drawing/2014/main" id="{9C853CCD-6192-EE3E-568F-F7FD124497DF}"/>
                      </a:ext>
                    </a:extLst>
                  </p:cNvPr>
                  <p:cNvSpPr/>
                  <p:nvPr/>
                </p:nvSpPr>
                <p:spPr>
                  <a:xfrm>
                    <a:off x="1676400" y="29718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Star: 5 Points 104">
                    <a:extLst>
                      <a:ext uri="{FF2B5EF4-FFF2-40B4-BE49-F238E27FC236}">
                        <a16:creationId xmlns:a16="http://schemas.microsoft.com/office/drawing/2014/main" id="{6848996E-4782-A623-0960-AA6824B0785A}"/>
                      </a:ext>
                    </a:extLst>
                  </p:cNvPr>
                  <p:cNvSpPr/>
                  <p:nvPr/>
                </p:nvSpPr>
                <p:spPr>
                  <a:xfrm>
                    <a:off x="1828800" y="2514600"/>
                    <a:ext cx="132851" cy="1086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9" name="Star: 5 Points 98">
                  <a:extLst>
                    <a:ext uri="{FF2B5EF4-FFF2-40B4-BE49-F238E27FC236}">
                      <a16:creationId xmlns:a16="http://schemas.microsoft.com/office/drawing/2014/main" id="{7C82EC39-7B6F-E967-ADF6-D1282142901A}"/>
                    </a:ext>
                  </a:extLst>
                </p:cNvPr>
                <p:cNvSpPr/>
                <p:nvPr/>
              </p:nvSpPr>
              <p:spPr>
                <a:xfrm>
                  <a:off x="8096749" y="2020867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Star: 5 Points 99">
                  <a:extLst>
                    <a:ext uri="{FF2B5EF4-FFF2-40B4-BE49-F238E27FC236}">
                      <a16:creationId xmlns:a16="http://schemas.microsoft.com/office/drawing/2014/main" id="{0CD95CCC-912D-1D11-DD0C-B01A096F3956}"/>
                    </a:ext>
                  </a:extLst>
                </p:cNvPr>
                <p:cNvSpPr/>
                <p:nvPr/>
              </p:nvSpPr>
              <p:spPr>
                <a:xfrm>
                  <a:off x="7772400" y="22535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Star: 5 Points 100">
                  <a:extLst>
                    <a:ext uri="{FF2B5EF4-FFF2-40B4-BE49-F238E27FC236}">
                      <a16:creationId xmlns:a16="http://schemas.microsoft.com/office/drawing/2014/main" id="{54012ABE-FBC9-7047-B60C-06186683E201}"/>
                    </a:ext>
                  </a:extLst>
                </p:cNvPr>
                <p:cNvSpPr/>
                <p:nvPr/>
              </p:nvSpPr>
              <p:spPr>
                <a:xfrm>
                  <a:off x="7944349" y="1643922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5" name="Star: 5 Points 94">
                <a:extLst>
                  <a:ext uri="{FF2B5EF4-FFF2-40B4-BE49-F238E27FC236}">
                    <a16:creationId xmlns:a16="http://schemas.microsoft.com/office/drawing/2014/main" id="{9E642F7C-33C4-7F07-71B0-1DB0B1D53441}"/>
                  </a:ext>
                </a:extLst>
              </p:cNvPr>
              <p:cNvSpPr/>
              <p:nvPr/>
            </p:nvSpPr>
            <p:spPr>
              <a:xfrm>
                <a:off x="7696200" y="2024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Star: 5 Points 95">
                <a:extLst>
                  <a:ext uri="{FF2B5EF4-FFF2-40B4-BE49-F238E27FC236}">
                    <a16:creationId xmlns:a16="http://schemas.microsoft.com/office/drawing/2014/main" id="{115DF0D9-B28F-3AE5-4BF9-3F2068F535A0}"/>
                  </a:ext>
                </a:extLst>
              </p:cNvPr>
              <p:cNvSpPr/>
              <p:nvPr/>
            </p:nvSpPr>
            <p:spPr>
              <a:xfrm>
                <a:off x="7868149" y="1872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Star: 5 Points 96">
                <a:extLst>
                  <a:ext uri="{FF2B5EF4-FFF2-40B4-BE49-F238E27FC236}">
                    <a16:creationId xmlns:a16="http://schemas.microsoft.com/office/drawing/2014/main" id="{0A6AFAEF-E06D-810D-272F-F0C37DD4708A}"/>
                  </a:ext>
                </a:extLst>
              </p:cNvPr>
              <p:cNvSpPr/>
              <p:nvPr/>
            </p:nvSpPr>
            <p:spPr>
              <a:xfrm>
                <a:off x="8153400" y="15677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A6213F84-8910-551A-39FB-36B2372B64E5}"/>
                </a:ext>
              </a:extLst>
            </p:cNvPr>
            <p:cNvGrpSpPr/>
            <p:nvPr/>
          </p:nvGrpSpPr>
          <p:grpSpPr>
            <a:xfrm>
              <a:off x="2438400" y="4191000"/>
              <a:ext cx="838200" cy="954067"/>
              <a:chOff x="762000" y="1941533"/>
              <a:chExt cx="1447800" cy="1487467"/>
            </a:xfrm>
          </p:grpSpPr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C6FBECEF-567A-1D6D-70EF-BCEBFCD01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08" name="Star: 5 Points 107">
                <a:extLst>
                  <a:ext uri="{FF2B5EF4-FFF2-40B4-BE49-F238E27FC236}">
                    <a16:creationId xmlns:a16="http://schemas.microsoft.com/office/drawing/2014/main" id="{234658B9-27A5-D75F-5AFD-AE77C40F9789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Star: 5 Points 108">
                <a:extLst>
                  <a:ext uri="{FF2B5EF4-FFF2-40B4-BE49-F238E27FC236}">
                    <a16:creationId xmlns:a16="http://schemas.microsoft.com/office/drawing/2014/main" id="{34A42A91-32E8-1BF9-4BEF-4D580A645DE4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Star: 5 Points 109">
                <a:extLst>
                  <a:ext uri="{FF2B5EF4-FFF2-40B4-BE49-F238E27FC236}">
                    <a16:creationId xmlns:a16="http://schemas.microsoft.com/office/drawing/2014/main" id="{2236F548-BC4B-7678-C6D4-4897F503A62C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CF8EB9C-61B4-93D0-C8BB-7B780C9AFC3D}"/>
              </a:ext>
            </a:extLst>
          </p:cNvPr>
          <p:cNvGrpSpPr/>
          <p:nvPr/>
        </p:nvGrpSpPr>
        <p:grpSpPr>
          <a:xfrm>
            <a:off x="76200" y="5715000"/>
            <a:ext cx="1981202" cy="1015663"/>
            <a:chOff x="457198" y="3124199"/>
            <a:chExt cx="1905002" cy="118494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731550E-B4A4-B8A9-619B-A50281F4D8E9}"/>
                </a:ext>
              </a:extLst>
            </p:cNvPr>
            <p:cNvSpPr/>
            <p:nvPr/>
          </p:nvSpPr>
          <p:spPr>
            <a:xfrm>
              <a:off x="457200" y="3124200"/>
              <a:ext cx="1905000" cy="106680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0F30EF4-60C0-20BC-6D7A-DE6971A18C79}"/>
                </a:ext>
              </a:extLst>
            </p:cNvPr>
            <p:cNvSpPr txBox="1"/>
            <p:nvPr/>
          </p:nvSpPr>
          <p:spPr>
            <a:xfrm>
              <a:off x="457198" y="3124199"/>
              <a:ext cx="1905000" cy="1184941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Unstained</a:t>
              </a:r>
            </a:p>
            <a:p>
              <a:pPr algn="ctr"/>
              <a:r>
                <a:rPr lang="en-US" sz="2000" b="1" dirty="0"/>
                <a:t>Reference Controls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F5F5D95-C986-5902-776B-28B24855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73192"/>
            <a:ext cx="2209800" cy="21398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D14C63-5CBD-9205-A5C6-C5B7822E8B0B}"/>
              </a:ext>
            </a:extLst>
          </p:cNvPr>
          <p:cNvSpPr txBox="1"/>
          <p:nvPr/>
        </p:nvSpPr>
        <p:spPr>
          <a:xfrm>
            <a:off x="685800" y="3782992"/>
            <a:ext cx="1905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gate we draw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2F99782-55CB-99DF-439D-D49D167AA570}"/>
              </a:ext>
            </a:extLst>
          </p:cNvPr>
          <p:cNvSpPr/>
          <p:nvPr/>
        </p:nvSpPr>
        <p:spPr>
          <a:xfrm rot="19358194">
            <a:off x="2742535" y="3296486"/>
            <a:ext cx="4572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831E9B3-0303-9B82-A6A7-1DCBA6C70B9D}"/>
              </a:ext>
            </a:extLst>
          </p:cNvPr>
          <p:cNvSpPr txBox="1"/>
          <p:nvPr/>
        </p:nvSpPr>
        <p:spPr>
          <a:xfrm>
            <a:off x="3429000" y="2868592"/>
            <a:ext cx="2057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Selects some cells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3B226060-7B72-F8D3-EB30-F162B4F539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3"/>
          <a:stretch/>
        </p:blipFill>
        <p:spPr>
          <a:xfrm>
            <a:off x="6019800" y="1725592"/>
            <a:ext cx="2895600" cy="164782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164D29A8-181D-1E92-EB39-4BBA1CBC28CB}"/>
              </a:ext>
            </a:extLst>
          </p:cNvPr>
          <p:cNvSpPr txBox="1"/>
          <p:nvPr/>
        </p:nvSpPr>
        <p:spPr>
          <a:xfrm>
            <a:off x="6172200" y="3630592"/>
            <a:ext cx="2819400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median measurement per detector is taken</a:t>
            </a:r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1A1FE77A-0E5F-E082-A87C-2BA405ECAC8F}"/>
              </a:ext>
            </a:extLst>
          </p:cNvPr>
          <p:cNvSpPr/>
          <p:nvPr/>
        </p:nvSpPr>
        <p:spPr>
          <a:xfrm rot="2650324">
            <a:off x="5551060" y="3387338"/>
            <a:ext cx="4572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EDEB2AE2-046F-6B8D-D1CE-BE4DF9D22B8B}"/>
              </a:ext>
            </a:extLst>
          </p:cNvPr>
          <p:cNvSpPr/>
          <p:nvPr/>
        </p:nvSpPr>
        <p:spPr>
          <a:xfrm rot="8241698">
            <a:off x="5934783" y="4554302"/>
            <a:ext cx="4572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4133D5CE-D9EA-A216-0650-DCA4FF22B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4114800"/>
            <a:ext cx="3065283" cy="164346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849A85B4-44B1-DB88-5278-ADC44558B801}"/>
              </a:ext>
            </a:extLst>
          </p:cNvPr>
          <p:cNvSpPr txBox="1"/>
          <p:nvPr/>
        </p:nvSpPr>
        <p:spPr>
          <a:xfrm>
            <a:off x="2590800" y="5867400"/>
            <a:ext cx="3657600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 used to generate the reference autofluorescent signature</a:t>
            </a:r>
          </a:p>
        </p:txBody>
      </p:sp>
    </p:spTree>
    <p:extLst>
      <p:ext uri="{BB962C8B-B14F-4D97-AF65-F5344CB8AC3E}">
        <p14:creationId xmlns:p14="http://schemas.microsoft.com/office/powerpoint/2010/main" val="1592526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BCD03E-AE2C-3131-D015-4D6B024AF12B}"/>
              </a:ext>
            </a:extLst>
          </p:cNvPr>
          <p:cNvSpPr txBox="1"/>
          <p:nvPr/>
        </p:nvSpPr>
        <p:spPr>
          <a:xfrm>
            <a:off x="990600" y="152400"/>
            <a:ext cx="7315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spectral cytometer needs three things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successful unmixing: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ED475F3-4C3A-48CA-CCE4-4F4CA680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105400"/>
            <a:ext cx="1509906" cy="115839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271021F-9137-6A17-B52E-977E39635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105400"/>
            <a:ext cx="1509906" cy="1158393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ED9025F1-6E94-FFED-49E1-CFE32C3125B0}"/>
              </a:ext>
            </a:extLst>
          </p:cNvPr>
          <p:cNvGrpSpPr/>
          <p:nvPr/>
        </p:nvGrpSpPr>
        <p:grpSpPr>
          <a:xfrm>
            <a:off x="762000" y="5257800"/>
            <a:ext cx="1981200" cy="1015663"/>
            <a:chOff x="457200" y="3124200"/>
            <a:chExt cx="1905000" cy="118494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CDECD12-C437-10CF-6D14-BFFB745C7E2C}"/>
                </a:ext>
              </a:extLst>
            </p:cNvPr>
            <p:cNvSpPr/>
            <p:nvPr/>
          </p:nvSpPr>
          <p:spPr>
            <a:xfrm>
              <a:off x="457200" y="3124200"/>
              <a:ext cx="1905000" cy="106680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15114E-D58C-CEA8-E757-DD11A8462CDC}"/>
                </a:ext>
              </a:extLst>
            </p:cNvPr>
            <p:cNvSpPr txBox="1"/>
            <p:nvPr/>
          </p:nvSpPr>
          <p:spPr>
            <a:xfrm>
              <a:off x="457200" y="3124200"/>
              <a:ext cx="1905000" cy="1184941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Unstained</a:t>
              </a:r>
            </a:p>
            <a:p>
              <a:pPr algn="ctr"/>
              <a:r>
                <a:rPr lang="en-US" sz="2000" b="1" dirty="0"/>
                <a:t>Reference Controls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8300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BCD03E-AE2C-3131-D015-4D6B024AF12B}"/>
              </a:ext>
            </a:extLst>
          </p:cNvPr>
          <p:cNvSpPr txBox="1"/>
          <p:nvPr/>
        </p:nvSpPr>
        <p:spPr>
          <a:xfrm>
            <a:off x="990600" y="152400"/>
            <a:ext cx="7315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spectral cytometer needs three things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successful unmixing: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BD0CCBD-EAA1-0AF9-0207-1560CD7F3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55" t="40195" r="20684" b="5350"/>
          <a:stretch/>
        </p:blipFill>
        <p:spPr>
          <a:xfrm>
            <a:off x="6705600" y="3200400"/>
            <a:ext cx="1524000" cy="6400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05CAEE7-0AC2-6AFB-71A7-FE0755332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82" t="35041" r="21882" b="20160"/>
          <a:stretch/>
        </p:blipFill>
        <p:spPr>
          <a:xfrm>
            <a:off x="5029200" y="3200400"/>
            <a:ext cx="1524000" cy="6220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7FDDE34-7132-70BD-0AEF-99C69604D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35" t="42559" r="17785" b="13762"/>
          <a:stretch/>
        </p:blipFill>
        <p:spPr>
          <a:xfrm>
            <a:off x="3200400" y="3276600"/>
            <a:ext cx="1666875" cy="54400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E2E3EDF-DF56-4E87-8365-97D66EBC7F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670" t="35279" r="20516" b="16562"/>
          <a:stretch/>
        </p:blipFill>
        <p:spPr>
          <a:xfrm>
            <a:off x="4267200" y="3962400"/>
            <a:ext cx="1600200" cy="6616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EE64D6E-81ED-0FF1-F62F-D7CBB4EDB7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00" t="38079" r="18735" b="9910"/>
          <a:stretch/>
        </p:blipFill>
        <p:spPr>
          <a:xfrm>
            <a:off x="6019800" y="4019550"/>
            <a:ext cx="1522915" cy="62865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28F751E-1489-C865-29F5-5A407B468A40}"/>
              </a:ext>
            </a:extLst>
          </p:cNvPr>
          <p:cNvGrpSpPr/>
          <p:nvPr/>
        </p:nvGrpSpPr>
        <p:grpSpPr>
          <a:xfrm>
            <a:off x="762000" y="3276600"/>
            <a:ext cx="1981200" cy="1015663"/>
            <a:chOff x="457200" y="3124200"/>
            <a:chExt cx="1905000" cy="1184941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7F8F8F-C970-ADC4-3202-83BCF5B7BE05}"/>
                </a:ext>
              </a:extLst>
            </p:cNvPr>
            <p:cNvSpPr/>
            <p:nvPr/>
          </p:nvSpPr>
          <p:spPr>
            <a:xfrm>
              <a:off x="457200" y="3124200"/>
              <a:ext cx="1905000" cy="1066800"/>
            </a:xfrm>
            <a:prstGeom prst="rect">
              <a:avLst/>
            </a:pr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44075B6-F1BE-2D53-FE4C-0B7C04E7205E}"/>
                </a:ext>
              </a:extLst>
            </p:cNvPr>
            <p:cNvSpPr txBox="1"/>
            <p:nvPr/>
          </p:nvSpPr>
          <p:spPr>
            <a:xfrm>
              <a:off x="457200" y="3124200"/>
              <a:ext cx="1905000" cy="1184941"/>
            </a:xfrm>
            <a:prstGeom prst="rect">
              <a:avLst/>
            </a:pr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Single-color</a:t>
              </a:r>
            </a:p>
            <a:p>
              <a:pPr algn="ctr"/>
              <a:r>
                <a:rPr lang="en-US" sz="2000" b="1" dirty="0"/>
                <a:t>Reference Controls</a:t>
              </a: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ED475F3-4C3A-48CA-CCE4-4F4CA680CC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105400"/>
            <a:ext cx="1509906" cy="115839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271021F-9137-6A17-B52E-977E39635B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5105400"/>
            <a:ext cx="1509906" cy="1158393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ED9025F1-6E94-FFED-49E1-CFE32C3125B0}"/>
              </a:ext>
            </a:extLst>
          </p:cNvPr>
          <p:cNvGrpSpPr/>
          <p:nvPr/>
        </p:nvGrpSpPr>
        <p:grpSpPr>
          <a:xfrm>
            <a:off x="762000" y="5181600"/>
            <a:ext cx="1981200" cy="1015663"/>
            <a:chOff x="457200" y="3124200"/>
            <a:chExt cx="1905000" cy="118494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CDECD12-C437-10CF-6D14-BFFB745C7E2C}"/>
                </a:ext>
              </a:extLst>
            </p:cNvPr>
            <p:cNvSpPr/>
            <p:nvPr/>
          </p:nvSpPr>
          <p:spPr>
            <a:xfrm>
              <a:off x="457200" y="3124200"/>
              <a:ext cx="1905000" cy="106680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15114E-D58C-CEA8-E757-DD11A8462CDC}"/>
                </a:ext>
              </a:extLst>
            </p:cNvPr>
            <p:cNvSpPr txBox="1"/>
            <p:nvPr/>
          </p:nvSpPr>
          <p:spPr>
            <a:xfrm>
              <a:off x="457200" y="3124200"/>
              <a:ext cx="1905000" cy="1184941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Unstained</a:t>
              </a:r>
            </a:p>
            <a:p>
              <a:pPr algn="ctr"/>
              <a:r>
                <a:rPr lang="en-US" sz="2000" b="1" dirty="0"/>
                <a:t>Reference Controls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3BADA58-2A98-5F17-1A02-4E925402F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" y="5334000"/>
            <a:ext cx="666520" cy="76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26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11AACB-3F3B-9159-421F-800E72E0168B}"/>
              </a:ext>
            </a:extLst>
          </p:cNvPr>
          <p:cNvSpPr txBox="1"/>
          <p:nvPr/>
        </p:nvSpPr>
        <p:spPr>
          <a:xfrm>
            <a:off x="685800" y="228600"/>
            <a:ext cx="754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When we gate for Single-color Controls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B564FD-F8B1-31EE-188A-45CE6E25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066800"/>
            <a:ext cx="2514600" cy="2530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3ED07-B581-3B6A-C937-5AD4608A7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90600"/>
            <a:ext cx="2514600" cy="25610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B6B4C39-097A-78A6-6959-DC54EEE089DA}"/>
              </a:ext>
            </a:extLst>
          </p:cNvPr>
          <p:cNvGrpSpPr/>
          <p:nvPr/>
        </p:nvGrpSpPr>
        <p:grpSpPr>
          <a:xfrm>
            <a:off x="152400" y="4191000"/>
            <a:ext cx="8832850" cy="1466957"/>
            <a:chOff x="-1828800" y="3810000"/>
            <a:chExt cx="10591800" cy="20765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1C2A215-12C4-8D5F-65E7-7652D8351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5000" y="3810000"/>
              <a:ext cx="3048000" cy="19894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9FF9EE-4B00-FB06-D71B-AC5A84FDD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28800" y="3810000"/>
              <a:ext cx="7620392" cy="2076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9743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11AACB-3F3B-9159-421F-800E72E0168B}"/>
              </a:ext>
            </a:extLst>
          </p:cNvPr>
          <p:cNvSpPr txBox="1"/>
          <p:nvPr/>
        </p:nvSpPr>
        <p:spPr>
          <a:xfrm>
            <a:off x="685800" y="228600"/>
            <a:ext cx="754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When we gate for Single-color Controls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B564FD-F8B1-31EE-188A-45CE6E25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066800"/>
            <a:ext cx="2514600" cy="2530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3ED07-B581-3B6A-C937-5AD4608A7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90600"/>
            <a:ext cx="2514600" cy="25610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B6B4C39-097A-78A6-6959-DC54EEE089DA}"/>
              </a:ext>
            </a:extLst>
          </p:cNvPr>
          <p:cNvGrpSpPr/>
          <p:nvPr/>
        </p:nvGrpSpPr>
        <p:grpSpPr>
          <a:xfrm>
            <a:off x="152400" y="4191000"/>
            <a:ext cx="8832850" cy="1466957"/>
            <a:chOff x="-1828800" y="3810000"/>
            <a:chExt cx="10591800" cy="20765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1C2A215-12C4-8D5F-65E7-7652D8351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5000" y="3810000"/>
              <a:ext cx="3048000" cy="19894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9FF9EE-4B00-FB06-D71B-AC5A84FDD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28800" y="3810000"/>
              <a:ext cx="7620392" cy="20765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6C1666-3F80-9A96-1FC9-2887FAEF8657}"/>
              </a:ext>
            </a:extLst>
          </p:cNvPr>
          <p:cNvSpPr txBox="1"/>
          <p:nvPr/>
        </p:nvSpPr>
        <p:spPr>
          <a:xfrm>
            <a:off x="381000" y="1676400"/>
            <a:ext cx="838200" cy="923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These</a:t>
            </a:r>
          </a:p>
          <a:p>
            <a:pPr algn="ctr"/>
            <a:r>
              <a:rPr lang="en-US" dirty="0"/>
              <a:t> gated </a:t>
            </a:r>
          </a:p>
          <a:p>
            <a:pPr algn="ctr"/>
            <a:r>
              <a:rPr lang="en-US" dirty="0"/>
              <a:t>cells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A7A37F8-CFF2-281B-F2EC-273DF0FEA280}"/>
              </a:ext>
            </a:extLst>
          </p:cNvPr>
          <p:cNvSpPr/>
          <p:nvPr/>
        </p:nvSpPr>
        <p:spPr>
          <a:xfrm>
            <a:off x="4191000" y="1981200"/>
            <a:ext cx="287775" cy="2544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02B0A-5DE7-7877-EF21-0352C74CC1D0}"/>
              </a:ext>
            </a:extLst>
          </p:cNvPr>
          <p:cNvSpPr txBox="1"/>
          <p:nvPr/>
        </p:nvSpPr>
        <p:spPr>
          <a:xfrm>
            <a:off x="7162800" y="1676400"/>
            <a:ext cx="1905000" cy="923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Make up both the </a:t>
            </a:r>
          </a:p>
          <a:p>
            <a:pPr algn="ctr"/>
            <a:r>
              <a:rPr lang="en-US" dirty="0"/>
              <a:t>positive and</a:t>
            </a:r>
          </a:p>
          <a:p>
            <a:pPr algn="ctr"/>
            <a:r>
              <a:rPr lang="en-US" dirty="0"/>
              <a:t> negative peaks</a:t>
            </a:r>
          </a:p>
        </p:txBody>
      </p:sp>
    </p:spTree>
    <p:extLst>
      <p:ext uri="{BB962C8B-B14F-4D97-AF65-F5344CB8AC3E}">
        <p14:creationId xmlns:p14="http://schemas.microsoft.com/office/powerpoint/2010/main" val="4169496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11AACB-3F3B-9159-421F-800E72E0168B}"/>
              </a:ext>
            </a:extLst>
          </p:cNvPr>
          <p:cNvSpPr txBox="1"/>
          <p:nvPr/>
        </p:nvSpPr>
        <p:spPr>
          <a:xfrm>
            <a:off x="685800" y="228600"/>
            <a:ext cx="754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When we gate for Single-color Controls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B564FD-F8B1-31EE-188A-45CE6E25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066800"/>
            <a:ext cx="2514600" cy="2530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3ED07-B581-3B6A-C937-5AD4608A7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90600"/>
            <a:ext cx="2514600" cy="25610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B6B4C39-097A-78A6-6959-DC54EEE089DA}"/>
              </a:ext>
            </a:extLst>
          </p:cNvPr>
          <p:cNvGrpSpPr/>
          <p:nvPr/>
        </p:nvGrpSpPr>
        <p:grpSpPr>
          <a:xfrm>
            <a:off x="152400" y="4191000"/>
            <a:ext cx="8832850" cy="1466957"/>
            <a:chOff x="-1828800" y="3810000"/>
            <a:chExt cx="10591800" cy="20765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1C2A215-12C4-8D5F-65E7-7652D8351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5000" y="3810000"/>
              <a:ext cx="3048000" cy="19894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9FF9EE-4B00-FB06-D71B-AC5A84FDD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28800" y="3810000"/>
              <a:ext cx="7620392" cy="20765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6C1666-3F80-9A96-1FC9-2887FAEF8657}"/>
              </a:ext>
            </a:extLst>
          </p:cNvPr>
          <p:cNvSpPr txBox="1"/>
          <p:nvPr/>
        </p:nvSpPr>
        <p:spPr>
          <a:xfrm>
            <a:off x="381000" y="1676400"/>
            <a:ext cx="838200" cy="923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These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gated 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cells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A7A37F8-CFF2-281B-F2EC-273DF0FEA280}"/>
              </a:ext>
            </a:extLst>
          </p:cNvPr>
          <p:cNvSpPr/>
          <p:nvPr/>
        </p:nvSpPr>
        <p:spPr>
          <a:xfrm>
            <a:off x="4191000" y="1981200"/>
            <a:ext cx="287775" cy="2544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7457F0D-9889-B3E5-4E20-B0FBA987DC84}"/>
              </a:ext>
            </a:extLst>
          </p:cNvPr>
          <p:cNvSpPr/>
          <p:nvPr/>
        </p:nvSpPr>
        <p:spPr>
          <a:xfrm rot="20421695">
            <a:off x="2596324" y="4021485"/>
            <a:ext cx="3092202" cy="114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02B0A-5DE7-7877-EF21-0352C74CC1D0}"/>
              </a:ext>
            </a:extLst>
          </p:cNvPr>
          <p:cNvSpPr txBox="1"/>
          <p:nvPr/>
        </p:nvSpPr>
        <p:spPr>
          <a:xfrm>
            <a:off x="7162800" y="1676400"/>
            <a:ext cx="1905000" cy="923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Make up both the 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positive and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negative peaks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7B40F-1E19-C1B1-2CCA-0A021E21DB22}"/>
              </a:ext>
            </a:extLst>
          </p:cNvPr>
          <p:cNvSpPr txBox="1"/>
          <p:nvPr/>
        </p:nvSpPr>
        <p:spPr>
          <a:xfrm>
            <a:off x="1447800" y="5791200"/>
            <a:ext cx="1447800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selected detector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20A0E-0195-FED9-DF62-C439AA76A809}"/>
              </a:ext>
            </a:extLst>
          </p:cNvPr>
          <p:cNvSpPr txBox="1"/>
          <p:nvPr/>
        </p:nvSpPr>
        <p:spPr>
          <a:xfrm>
            <a:off x="5334000" y="3733800"/>
            <a:ext cx="14478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 your x-axis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991D4CB-6893-92F8-76DA-5FD205C82796}"/>
              </a:ext>
            </a:extLst>
          </p:cNvPr>
          <p:cNvSpPr/>
          <p:nvPr/>
        </p:nvSpPr>
        <p:spPr>
          <a:xfrm rot="10800000">
            <a:off x="2438400" y="4800600"/>
            <a:ext cx="152400" cy="30480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01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11AACB-3F3B-9159-421F-800E72E0168B}"/>
              </a:ext>
            </a:extLst>
          </p:cNvPr>
          <p:cNvSpPr txBox="1"/>
          <p:nvPr/>
        </p:nvSpPr>
        <p:spPr>
          <a:xfrm>
            <a:off x="685800" y="228600"/>
            <a:ext cx="754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When we gate for Single-color Controls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B564FD-F8B1-31EE-188A-45CE6E25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066800"/>
            <a:ext cx="2514600" cy="2530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3ED07-B581-3B6A-C937-5AD4608A7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90600"/>
            <a:ext cx="2514600" cy="25610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B6B4C39-097A-78A6-6959-DC54EEE089DA}"/>
              </a:ext>
            </a:extLst>
          </p:cNvPr>
          <p:cNvGrpSpPr/>
          <p:nvPr/>
        </p:nvGrpSpPr>
        <p:grpSpPr>
          <a:xfrm>
            <a:off x="152400" y="4191000"/>
            <a:ext cx="8832850" cy="1466957"/>
            <a:chOff x="-1828800" y="3810000"/>
            <a:chExt cx="10591800" cy="20765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1C2A215-12C4-8D5F-65E7-7652D8351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5000" y="3810000"/>
              <a:ext cx="3048000" cy="19894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9FF9EE-4B00-FB06-D71B-AC5A84FDD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28800" y="3810000"/>
              <a:ext cx="7620392" cy="20765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6C1666-3F80-9A96-1FC9-2887FAEF8657}"/>
              </a:ext>
            </a:extLst>
          </p:cNvPr>
          <p:cNvSpPr txBox="1"/>
          <p:nvPr/>
        </p:nvSpPr>
        <p:spPr>
          <a:xfrm>
            <a:off x="381000" y="1676400"/>
            <a:ext cx="838200" cy="923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These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gated 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cells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A7A37F8-CFF2-281B-F2EC-273DF0FEA280}"/>
              </a:ext>
            </a:extLst>
          </p:cNvPr>
          <p:cNvSpPr/>
          <p:nvPr/>
        </p:nvSpPr>
        <p:spPr>
          <a:xfrm>
            <a:off x="4191000" y="1981200"/>
            <a:ext cx="287775" cy="2544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7457F0D-9889-B3E5-4E20-B0FBA987DC84}"/>
              </a:ext>
            </a:extLst>
          </p:cNvPr>
          <p:cNvSpPr/>
          <p:nvPr/>
        </p:nvSpPr>
        <p:spPr>
          <a:xfrm rot="20421695">
            <a:off x="2596324" y="4021485"/>
            <a:ext cx="3092202" cy="114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02B0A-5DE7-7877-EF21-0352C74CC1D0}"/>
              </a:ext>
            </a:extLst>
          </p:cNvPr>
          <p:cNvSpPr txBox="1"/>
          <p:nvPr/>
        </p:nvSpPr>
        <p:spPr>
          <a:xfrm>
            <a:off x="7162800" y="1676400"/>
            <a:ext cx="1905000" cy="923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Make up both the 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positive and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negative peaks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7B40F-1E19-C1B1-2CCA-0A021E21DB22}"/>
              </a:ext>
            </a:extLst>
          </p:cNvPr>
          <p:cNvSpPr txBox="1"/>
          <p:nvPr/>
        </p:nvSpPr>
        <p:spPr>
          <a:xfrm>
            <a:off x="1447800" y="5791200"/>
            <a:ext cx="1447800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selected detector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20A0E-0195-FED9-DF62-C439AA76A809}"/>
              </a:ext>
            </a:extLst>
          </p:cNvPr>
          <p:cNvSpPr txBox="1"/>
          <p:nvPr/>
        </p:nvSpPr>
        <p:spPr>
          <a:xfrm>
            <a:off x="5334000" y="3733800"/>
            <a:ext cx="14478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Is your x-axis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991D4CB-6893-92F8-76DA-5FD205C82796}"/>
              </a:ext>
            </a:extLst>
          </p:cNvPr>
          <p:cNvSpPr/>
          <p:nvPr/>
        </p:nvSpPr>
        <p:spPr>
          <a:xfrm rot="10800000">
            <a:off x="2438400" y="4800600"/>
            <a:ext cx="152400" cy="30480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9D2DA3B-DA64-D47A-88AE-5948041BF32E}"/>
              </a:ext>
            </a:extLst>
          </p:cNvPr>
          <p:cNvSpPr/>
          <p:nvPr/>
        </p:nvSpPr>
        <p:spPr>
          <a:xfrm rot="5400000">
            <a:off x="6629400" y="2819400"/>
            <a:ext cx="152400" cy="30480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C96FAF-C9BC-461E-6371-211AE6F0202C}"/>
              </a:ext>
            </a:extLst>
          </p:cNvPr>
          <p:cNvSpPr txBox="1"/>
          <p:nvPr/>
        </p:nvSpPr>
        <p:spPr>
          <a:xfrm>
            <a:off x="7010400" y="2895600"/>
            <a:ext cx="1828800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cells within the positive gate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371E6A2-D43F-9DF4-AEB1-B6294C46E1EC}"/>
              </a:ext>
            </a:extLst>
          </p:cNvPr>
          <p:cNvSpPr/>
          <p:nvPr/>
        </p:nvSpPr>
        <p:spPr>
          <a:xfrm rot="6352832">
            <a:off x="6595516" y="4201818"/>
            <a:ext cx="1287921" cy="2069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5A570-3A0A-F21B-F319-DC71B3192BAA}"/>
              </a:ext>
            </a:extLst>
          </p:cNvPr>
          <p:cNvSpPr txBox="1"/>
          <p:nvPr/>
        </p:nvSpPr>
        <p:spPr>
          <a:xfrm>
            <a:off x="5867400" y="5715000"/>
            <a:ext cx="2286000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Make up the displayed signature</a:t>
            </a:r>
          </a:p>
        </p:txBody>
      </p:sp>
    </p:spTree>
    <p:extLst>
      <p:ext uri="{BB962C8B-B14F-4D97-AF65-F5344CB8AC3E}">
        <p14:creationId xmlns:p14="http://schemas.microsoft.com/office/powerpoint/2010/main" val="617225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C6BC38-1C0E-1AA3-F650-1A0EEE86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05000"/>
            <a:ext cx="7315200" cy="2438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8653F1-2D2B-F12D-3829-615F0E50FEE4}"/>
              </a:ext>
            </a:extLst>
          </p:cNvPr>
          <p:cNvSpPr txBox="1"/>
          <p:nvPr/>
        </p:nvSpPr>
        <p:spPr>
          <a:xfrm>
            <a:off x="685800" y="228600"/>
            <a:ext cx="754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 if that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wasn</a:t>
            </a:r>
            <a:r>
              <a:rPr lang="en-US" sz="28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’t enough…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074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B56511-53AB-6664-C159-7104F4862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634974"/>
            <a:ext cx="2971800" cy="179402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935E60-868C-E1EB-633C-7048C449DB5F}"/>
              </a:ext>
            </a:extLst>
          </p:cNvPr>
          <p:cNvGrpSpPr/>
          <p:nvPr/>
        </p:nvGrpSpPr>
        <p:grpSpPr>
          <a:xfrm>
            <a:off x="3200400" y="1824386"/>
            <a:ext cx="1637205" cy="1604614"/>
            <a:chOff x="6788194" y="1400176"/>
            <a:chExt cx="2022430" cy="204247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8572B43-324D-733E-12AF-71FAA43EF805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AE98853E-A0B3-F323-0D73-9439132E3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73" name="Star: 5 Points 72">
                <a:extLst>
                  <a:ext uri="{FF2B5EF4-FFF2-40B4-BE49-F238E27FC236}">
                    <a16:creationId xmlns:a16="http://schemas.microsoft.com/office/drawing/2014/main" id="{50FB2742-A6AF-857A-E665-FD0C6D885A83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tar: 5 Points 73">
                <a:extLst>
                  <a:ext uri="{FF2B5EF4-FFF2-40B4-BE49-F238E27FC236}">
                    <a16:creationId xmlns:a16="http://schemas.microsoft.com/office/drawing/2014/main" id="{7284E4A6-8AC0-2F97-2195-1BBB0E04EDFA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Star: 5 Points 74">
                <a:extLst>
                  <a:ext uri="{FF2B5EF4-FFF2-40B4-BE49-F238E27FC236}">
                    <a16:creationId xmlns:a16="http://schemas.microsoft.com/office/drawing/2014/main" id="{B9601662-2738-65D4-C150-CE43D22316FC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Star: 5 Points 75">
                <a:extLst>
                  <a:ext uri="{FF2B5EF4-FFF2-40B4-BE49-F238E27FC236}">
                    <a16:creationId xmlns:a16="http://schemas.microsoft.com/office/drawing/2014/main" id="{0949106F-9559-9F09-4577-B8A2A514B85D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Star: 5 Points 76">
                <a:extLst>
                  <a:ext uri="{FF2B5EF4-FFF2-40B4-BE49-F238E27FC236}">
                    <a16:creationId xmlns:a16="http://schemas.microsoft.com/office/drawing/2014/main" id="{842D443E-C486-D177-4F1A-18598C9C5464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Star: 5 Points 77">
                <a:extLst>
                  <a:ext uri="{FF2B5EF4-FFF2-40B4-BE49-F238E27FC236}">
                    <a16:creationId xmlns:a16="http://schemas.microsoft.com/office/drawing/2014/main" id="{76A82054-BEBB-C7DC-A43B-01F967AFF196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1628270-810C-AF2F-9BD8-105DD53E8583}"/>
                </a:ext>
              </a:extLst>
            </p:cNvPr>
            <p:cNvGrpSpPr/>
            <p:nvPr/>
          </p:nvGrpSpPr>
          <p:grpSpPr>
            <a:xfrm rot="3993612">
              <a:off x="8483145" y="1918830"/>
              <a:ext cx="211454" cy="276224"/>
              <a:chOff x="5105400" y="4648201"/>
              <a:chExt cx="363855" cy="581024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3B80A2CC-133C-88B1-DE19-A4B842B765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71" name="Star: 5 Points 70">
                <a:extLst>
                  <a:ext uri="{FF2B5EF4-FFF2-40B4-BE49-F238E27FC236}">
                    <a16:creationId xmlns:a16="http://schemas.microsoft.com/office/drawing/2014/main" id="{C319C449-0DD3-FA63-DF7B-A34233D8F8CC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4C525C-9AE5-AF8F-3936-D463F3865BAB}"/>
                </a:ext>
              </a:extLst>
            </p:cNvPr>
            <p:cNvGrpSpPr/>
            <p:nvPr/>
          </p:nvGrpSpPr>
          <p:grpSpPr>
            <a:xfrm rot="2395165">
              <a:off x="8258958" y="1635859"/>
              <a:ext cx="211454" cy="276224"/>
              <a:chOff x="5105400" y="4648201"/>
              <a:chExt cx="363855" cy="581024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D43D535E-4BAF-9B97-792B-6BCEFD6F4A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69" name="Star: 5 Points 68">
                <a:extLst>
                  <a:ext uri="{FF2B5EF4-FFF2-40B4-BE49-F238E27FC236}">
                    <a16:creationId xmlns:a16="http://schemas.microsoft.com/office/drawing/2014/main" id="{BDFACE59-CAC2-657E-2CF1-8BE1671FD400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6A4E20-5232-3F56-9326-CE6CFC83FC08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CDE9B149-7BA8-D234-1C30-D7FF3AA015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67" name="Star: 5 Points 66">
                <a:extLst>
                  <a:ext uri="{FF2B5EF4-FFF2-40B4-BE49-F238E27FC236}">
                    <a16:creationId xmlns:a16="http://schemas.microsoft.com/office/drawing/2014/main" id="{77E09D41-FD20-E5B7-CDB6-91E7372380D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E8345E9-0BBF-B19E-6FDC-23E0219081D7}"/>
                </a:ext>
              </a:extLst>
            </p:cNvPr>
            <p:cNvGrpSpPr/>
            <p:nvPr/>
          </p:nvGrpSpPr>
          <p:grpSpPr>
            <a:xfrm>
              <a:off x="7666673" y="1400176"/>
              <a:ext cx="211454" cy="276224"/>
              <a:chOff x="5105400" y="4648201"/>
              <a:chExt cx="363855" cy="581024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FA33FCCE-F80C-F1FE-D2BA-E4AD163CA7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65" name="Star: 5 Points 64">
                <a:extLst>
                  <a:ext uri="{FF2B5EF4-FFF2-40B4-BE49-F238E27FC236}">
                    <a16:creationId xmlns:a16="http://schemas.microsoft.com/office/drawing/2014/main" id="{DB710327-BF85-DCEB-8E21-BDC3F81228F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474C4E7-AF70-B66C-6E91-A0A35BC935B3}"/>
                </a:ext>
              </a:extLst>
            </p:cNvPr>
            <p:cNvGrpSpPr/>
            <p:nvPr/>
          </p:nvGrpSpPr>
          <p:grpSpPr>
            <a:xfrm rot="20504566">
              <a:off x="7276946" y="1473970"/>
              <a:ext cx="211454" cy="276224"/>
              <a:chOff x="5105400" y="4648201"/>
              <a:chExt cx="363855" cy="581024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5444D5BF-D47E-2565-5821-E5B053F322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63" name="Star: 5 Points 62">
                <a:extLst>
                  <a:ext uri="{FF2B5EF4-FFF2-40B4-BE49-F238E27FC236}">
                    <a16:creationId xmlns:a16="http://schemas.microsoft.com/office/drawing/2014/main" id="{8BD0B339-EB91-DE28-13D7-9E340D8C74DC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3C78364-D99D-C5B5-FEBA-93BBDF88FDA2}"/>
                </a:ext>
              </a:extLst>
            </p:cNvPr>
            <p:cNvGrpSpPr/>
            <p:nvPr/>
          </p:nvGrpSpPr>
          <p:grpSpPr>
            <a:xfrm rot="18310986">
              <a:off x="7000021" y="1711384"/>
              <a:ext cx="211454" cy="276224"/>
              <a:chOff x="5105400" y="4648201"/>
              <a:chExt cx="363855" cy="581024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E1A84CFF-5F30-5F2A-1FFA-228FADFDBE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61" name="Star: 5 Points 60">
                <a:extLst>
                  <a:ext uri="{FF2B5EF4-FFF2-40B4-BE49-F238E27FC236}">
                    <a16:creationId xmlns:a16="http://schemas.microsoft.com/office/drawing/2014/main" id="{76369794-7664-181F-BEB7-0A75093A8B58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6AA40A7-4F4B-5590-CCD4-B8912675548F}"/>
                </a:ext>
              </a:extLst>
            </p:cNvPr>
            <p:cNvGrpSpPr/>
            <p:nvPr/>
          </p:nvGrpSpPr>
          <p:grpSpPr>
            <a:xfrm rot="20504566">
              <a:off x="7276946" y="1473971"/>
              <a:ext cx="211454" cy="276224"/>
              <a:chOff x="5105400" y="4648201"/>
              <a:chExt cx="363855" cy="581024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11C85BD5-094F-C56D-FB3F-F78E015780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59" name="Star: 5 Points 58">
                <a:extLst>
                  <a:ext uri="{FF2B5EF4-FFF2-40B4-BE49-F238E27FC236}">
                    <a16:creationId xmlns:a16="http://schemas.microsoft.com/office/drawing/2014/main" id="{97CA2701-1F41-05C8-7BD5-7E3B28AF8163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6452021-3315-A725-4948-63D1DABB9E09}"/>
                </a:ext>
              </a:extLst>
            </p:cNvPr>
            <p:cNvGrpSpPr/>
            <p:nvPr/>
          </p:nvGrpSpPr>
          <p:grpSpPr>
            <a:xfrm rot="17479164">
              <a:off x="6843172" y="1991793"/>
              <a:ext cx="211454" cy="276224"/>
              <a:chOff x="5105400" y="4648201"/>
              <a:chExt cx="363855" cy="581024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699336B0-B46D-6163-6035-6D454E2B88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57" name="Star: 5 Points 56">
                <a:extLst>
                  <a:ext uri="{FF2B5EF4-FFF2-40B4-BE49-F238E27FC236}">
                    <a16:creationId xmlns:a16="http://schemas.microsoft.com/office/drawing/2014/main" id="{647B8051-A6F9-CE85-B87E-10D50BFE233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BEB420D-DAE7-EF22-A321-F767D349B952}"/>
                </a:ext>
              </a:extLst>
            </p:cNvPr>
            <p:cNvGrpSpPr/>
            <p:nvPr/>
          </p:nvGrpSpPr>
          <p:grpSpPr>
            <a:xfrm rot="16416956">
              <a:off x="6820579" y="2338315"/>
              <a:ext cx="211454" cy="276224"/>
              <a:chOff x="5105400" y="4648201"/>
              <a:chExt cx="363855" cy="581024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EC9F34FF-3357-958F-EE3C-61D4E33729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55" name="Star: 5 Points 54">
                <a:extLst>
                  <a:ext uri="{FF2B5EF4-FFF2-40B4-BE49-F238E27FC236}">
                    <a16:creationId xmlns:a16="http://schemas.microsoft.com/office/drawing/2014/main" id="{B4C1087D-BDC9-AD61-5524-BB0E516A037A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C01CF68-0490-5E72-7159-F4FD6CC47B4D}"/>
                </a:ext>
              </a:extLst>
            </p:cNvPr>
            <p:cNvGrpSpPr/>
            <p:nvPr/>
          </p:nvGrpSpPr>
          <p:grpSpPr>
            <a:xfrm rot="5400000">
              <a:off x="8566785" y="2253615"/>
              <a:ext cx="211454" cy="276224"/>
              <a:chOff x="5105400" y="4648201"/>
              <a:chExt cx="363855" cy="58102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5CDB4E9A-A0FA-990A-C9D4-752CA91419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53" name="Star: 5 Points 52">
                <a:extLst>
                  <a:ext uri="{FF2B5EF4-FFF2-40B4-BE49-F238E27FC236}">
                    <a16:creationId xmlns:a16="http://schemas.microsoft.com/office/drawing/2014/main" id="{19579153-C8E7-7114-D3B3-0ECBE2BB094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88F37CC-C0FE-9896-71F9-038A551F1A19}"/>
                </a:ext>
              </a:extLst>
            </p:cNvPr>
            <p:cNvGrpSpPr/>
            <p:nvPr/>
          </p:nvGrpSpPr>
          <p:grpSpPr>
            <a:xfrm rot="6554898">
              <a:off x="8517719" y="2598036"/>
              <a:ext cx="211454" cy="276224"/>
              <a:chOff x="5105400" y="4648201"/>
              <a:chExt cx="363855" cy="581024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E840B59C-64BE-380D-5056-27E44945B5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51" name="Star: 5 Points 50">
                <a:extLst>
                  <a:ext uri="{FF2B5EF4-FFF2-40B4-BE49-F238E27FC236}">
                    <a16:creationId xmlns:a16="http://schemas.microsoft.com/office/drawing/2014/main" id="{BBD4CA09-724B-FF85-7EDD-2C6B5DF24229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37CBB6-386A-89E0-A38D-D1858D061573}"/>
                </a:ext>
              </a:extLst>
            </p:cNvPr>
            <p:cNvGrpSpPr/>
            <p:nvPr/>
          </p:nvGrpSpPr>
          <p:grpSpPr>
            <a:xfrm rot="14694124">
              <a:off x="6922190" y="2683216"/>
              <a:ext cx="211454" cy="276224"/>
              <a:chOff x="5105400" y="4648201"/>
              <a:chExt cx="363855" cy="581024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CC20DEDA-58AC-1C67-E603-221DF38042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49" name="Star: 5 Points 48">
                <a:extLst>
                  <a:ext uri="{FF2B5EF4-FFF2-40B4-BE49-F238E27FC236}">
                    <a16:creationId xmlns:a16="http://schemas.microsoft.com/office/drawing/2014/main" id="{C8EF97AF-1965-3D67-893E-8D3C0B6ADE2A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E87C689-1242-A203-AF33-576C2665E907}"/>
                </a:ext>
              </a:extLst>
            </p:cNvPr>
            <p:cNvGrpSpPr/>
            <p:nvPr/>
          </p:nvGrpSpPr>
          <p:grpSpPr>
            <a:xfrm rot="13628047">
              <a:off x="7077827" y="2928936"/>
              <a:ext cx="211454" cy="276224"/>
              <a:chOff x="5105400" y="4648201"/>
              <a:chExt cx="363855" cy="581024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B8C21C11-A4FD-B05A-C43E-BB9324E9DF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47" name="Star: 5 Points 46">
                <a:extLst>
                  <a:ext uri="{FF2B5EF4-FFF2-40B4-BE49-F238E27FC236}">
                    <a16:creationId xmlns:a16="http://schemas.microsoft.com/office/drawing/2014/main" id="{A59CBCC3-DDC0-998C-D7EA-48DDE8E2670C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AB17FC7-C6DB-9B1F-E9F1-3828E7FB34FC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2955510-DEF0-8EB1-9F76-5B7195EF41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45" name="Star: 5 Points 44">
                <a:extLst>
                  <a:ext uri="{FF2B5EF4-FFF2-40B4-BE49-F238E27FC236}">
                    <a16:creationId xmlns:a16="http://schemas.microsoft.com/office/drawing/2014/main" id="{596C7169-E96A-64C0-C302-977F5083589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C7F3C79-C193-6B03-249A-5429A0B45980}"/>
                </a:ext>
              </a:extLst>
            </p:cNvPr>
            <p:cNvGrpSpPr/>
            <p:nvPr/>
          </p:nvGrpSpPr>
          <p:grpSpPr>
            <a:xfrm rot="10256537">
              <a:off x="7792825" y="3166429"/>
              <a:ext cx="211454" cy="276224"/>
              <a:chOff x="5105400" y="4648201"/>
              <a:chExt cx="363855" cy="581024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4F5EB81-0F87-E92E-85F8-66E2E483FA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43" name="Star: 5 Points 42">
                <a:extLst>
                  <a:ext uri="{FF2B5EF4-FFF2-40B4-BE49-F238E27FC236}">
                    <a16:creationId xmlns:a16="http://schemas.microsoft.com/office/drawing/2014/main" id="{BBF361FA-7C1F-95C4-94D7-6D55545FF582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35290BA-B1C9-1718-93E1-09F4A6493850}"/>
                </a:ext>
              </a:extLst>
            </p:cNvPr>
            <p:cNvGrpSpPr/>
            <p:nvPr/>
          </p:nvGrpSpPr>
          <p:grpSpPr>
            <a:xfrm rot="9383114">
              <a:off x="8117164" y="3125447"/>
              <a:ext cx="211454" cy="276224"/>
              <a:chOff x="5105400" y="4648201"/>
              <a:chExt cx="363855" cy="581024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DFB840B-0FE8-3E11-E3EA-CFA40BB10C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41" name="Star: 5 Points 40">
                <a:extLst>
                  <a:ext uri="{FF2B5EF4-FFF2-40B4-BE49-F238E27FC236}">
                    <a16:creationId xmlns:a16="http://schemas.microsoft.com/office/drawing/2014/main" id="{C9F2DF1D-B7E8-A86B-288D-38F81BDB621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CC4A22C-769E-7869-3545-9E4F326A45A9}"/>
                </a:ext>
              </a:extLst>
            </p:cNvPr>
            <p:cNvGrpSpPr/>
            <p:nvPr/>
          </p:nvGrpSpPr>
          <p:grpSpPr>
            <a:xfrm rot="7935577">
              <a:off x="8373391" y="2928616"/>
              <a:ext cx="211454" cy="276224"/>
              <a:chOff x="5105400" y="4648201"/>
              <a:chExt cx="363855" cy="581024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EFC8645-2C74-84AF-A185-F5DB33A08A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39" name="Star: 5 Points 38">
                <a:extLst>
                  <a:ext uri="{FF2B5EF4-FFF2-40B4-BE49-F238E27FC236}">
                    <a16:creationId xmlns:a16="http://schemas.microsoft.com/office/drawing/2014/main" id="{D215F071-7FA1-926B-0321-6054EE067ED6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3E9A4BC-8CF7-70F7-B4C6-7EDD442D9501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536C61D-EDFC-F101-F204-85E781D72C71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8BF259-F714-F497-D680-ABC3097E4E00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734891-09CA-00FD-54CC-E92B886F978F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E2F4FD8-B931-0855-0A1F-3C7D66E08AE7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91BC4B9-6565-59FF-7E81-AAE0B05C65E8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A05CBE0-3B46-A66C-E60D-1F4F6A6986FD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4BB33BF-7DA1-8624-27C4-F06B0A6D7364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8BC36F8-F845-35E4-2E1F-3DB486BB02C7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6CA0429-CB8D-DE09-3714-3647BA39B551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EC62BF6-DB8C-E182-9C47-871828EAB924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C59CD23-9DB5-DC32-AEFC-5B40D90A8824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EA965E3-644F-AFB9-C126-A4ACF69603BE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7A7E659-B3C3-D948-4D95-D47C55C69DE8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59D3987-C957-2808-9459-4C8D566F7CDC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6210F13-BCF0-52BA-A266-8ED0BBC78AAF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6" name="Picture 95">
            <a:extLst>
              <a:ext uri="{FF2B5EF4-FFF2-40B4-BE49-F238E27FC236}">
                <a16:creationId xmlns:a16="http://schemas.microsoft.com/office/drawing/2014/main" id="{C3ADE9FA-D76E-6B4E-86B5-7E1A7237A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4222666"/>
            <a:ext cx="1848967" cy="122541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1790304-637C-6832-B172-F6D014962B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902" r="19361"/>
          <a:stretch/>
        </p:blipFill>
        <p:spPr>
          <a:xfrm>
            <a:off x="3563112" y="4073374"/>
            <a:ext cx="1655064" cy="1275662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DC59703C-FE41-C3E6-9166-EEFF8A257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3920974"/>
            <a:ext cx="2133600" cy="1612054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2534B39D-BD08-A58A-4968-2580AB35B641}"/>
              </a:ext>
            </a:extLst>
          </p:cNvPr>
          <p:cNvSpPr txBox="1"/>
          <p:nvPr/>
        </p:nvSpPr>
        <p:spPr>
          <a:xfrm>
            <a:off x="2438400" y="4419875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D755B4-7210-6FEB-9C4A-FF8C2F550748}"/>
              </a:ext>
            </a:extLst>
          </p:cNvPr>
          <p:cNvSpPr txBox="1"/>
          <p:nvPr/>
        </p:nvSpPr>
        <p:spPr>
          <a:xfrm>
            <a:off x="5791200" y="4301974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11CBF20-8F84-76E9-1C0F-E2032924EC75}"/>
              </a:ext>
            </a:extLst>
          </p:cNvPr>
          <p:cNvSpPr txBox="1"/>
          <p:nvPr/>
        </p:nvSpPr>
        <p:spPr>
          <a:xfrm>
            <a:off x="685800" y="228600"/>
            <a:ext cx="7543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signal coming from the positive gate in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single-color controls is a mixture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270BCCD-62DA-D3FB-056F-E85ED6697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1447801"/>
            <a:ext cx="2286000" cy="232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94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501FB3-F32C-230B-7559-7B15EAF8AE34}"/>
              </a:ext>
            </a:extLst>
          </p:cNvPr>
          <p:cNvSpPr txBox="1"/>
          <p:nvPr/>
        </p:nvSpPr>
        <p:spPr>
          <a:xfrm>
            <a:off x="838200" y="228600"/>
            <a:ext cx="739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Essential concepts: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BAF1AB3-7F1A-5847-CC12-34148E89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33600"/>
            <a:ext cx="4093656" cy="217847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248EFD4-D6B1-3F9D-93A9-046C8EBD9A8C}"/>
              </a:ext>
            </a:extLst>
          </p:cNvPr>
          <p:cNvSpPr txBox="1"/>
          <p:nvPr/>
        </p:nvSpPr>
        <p:spPr>
          <a:xfrm>
            <a:off x="1905000" y="4495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Brightness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A7A7CC1-A1E6-FF39-D154-506B35B98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133600"/>
            <a:ext cx="4152512" cy="22098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4B64066-70C8-47C7-D54F-2F01776C1312}"/>
              </a:ext>
            </a:extLst>
          </p:cNvPr>
          <p:cNvSpPr txBox="1"/>
          <p:nvPr/>
        </p:nvSpPr>
        <p:spPr>
          <a:xfrm>
            <a:off x="6324600" y="44196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916183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2817AB-0329-8DAE-6768-8437511DE30E}"/>
              </a:ext>
            </a:extLst>
          </p:cNvPr>
          <p:cNvSpPr txBox="1"/>
          <p:nvPr/>
        </p:nvSpPr>
        <p:spPr>
          <a:xfrm>
            <a:off x="609600" y="152400"/>
            <a:ext cx="76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Rationale: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295B44-DC4D-9D08-711B-EDF9E340C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00200"/>
            <a:ext cx="2667000" cy="271623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42A0ED7-A1F1-E406-E1F6-A619978E34DA}"/>
              </a:ext>
            </a:extLst>
          </p:cNvPr>
          <p:cNvSpPr/>
          <p:nvPr/>
        </p:nvSpPr>
        <p:spPr>
          <a:xfrm>
            <a:off x="2819400" y="2895600"/>
            <a:ext cx="4572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3B5C6E-4FCE-C50F-E9B9-4B9E86620C7C}"/>
              </a:ext>
            </a:extLst>
          </p:cNvPr>
          <p:cNvSpPr/>
          <p:nvPr/>
        </p:nvSpPr>
        <p:spPr>
          <a:xfrm>
            <a:off x="3657600" y="1828800"/>
            <a:ext cx="2438400" cy="2209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E84470F-8CFF-C273-2CFF-48FA19417F09}"/>
              </a:ext>
            </a:extLst>
          </p:cNvPr>
          <p:cNvSpPr/>
          <p:nvPr/>
        </p:nvSpPr>
        <p:spPr>
          <a:xfrm>
            <a:off x="6248400" y="2895600"/>
            <a:ext cx="4572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C5F17-3A6E-014A-7B89-C97022F6D8D4}"/>
              </a:ext>
            </a:extLst>
          </p:cNvPr>
          <p:cNvSpPr txBox="1"/>
          <p:nvPr/>
        </p:nvSpPr>
        <p:spPr>
          <a:xfrm>
            <a:off x="838200" y="4572000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1) Raw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958241-859B-E670-4DA1-74266AB76369}"/>
              </a:ext>
            </a:extLst>
          </p:cNvPr>
          <p:cNvSpPr txBox="1"/>
          <p:nvPr/>
        </p:nvSpPr>
        <p:spPr>
          <a:xfrm>
            <a:off x="4191000" y="4572000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2) ???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6AFF22-E775-E70E-8F40-B03F0A860039}"/>
              </a:ext>
            </a:extLst>
          </p:cNvPr>
          <p:cNvSpPr txBox="1"/>
          <p:nvPr/>
        </p:nvSpPr>
        <p:spPr>
          <a:xfrm>
            <a:off x="6934200" y="4572000"/>
            <a:ext cx="1943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3) Unmixed Data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3678E-2DE5-AF26-4402-A8FBFA67735A}"/>
              </a:ext>
            </a:extLst>
          </p:cNvPr>
          <p:cNvSpPr txBox="1"/>
          <p:nvPr/>
        </p:nvSpPr>
        <p:spPr>
          <a:xfrm>
            <a:off x="3124200" y="495300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Something something</a:t>
            </a:r>
          </a:p>
          <a:p>
            <a:pPr algn="ctr"/>
            <a:r>
              <a:rPr lang="en-US" sz="1400" i="1" dirty="0"/>
              <a:t>least squares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1CBFD97-322D-9575-D56B-941CC86B1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376" y="1981200"/>
            <a:ext cx="2280524" cy="22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9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52883D7-1356-3E34-F4DD-BD1677BF5E19}"/>
              </a:ext>
            </a:extLst>
          </p:cNvPr>
          <p:cNvGrpSpPr/>
          <p:nvPr/>
        </p:nvGrpSpPr>
        <p:grpSpPr>
          <a:xfrm>
            <a:off x="152400" y="990600"/>
            <a:ext cx="1295400" cy="1521100"/>
            <a:chOff x="7010400" y="1469416"/>
            <a:chExt cx="1600200" cy="1936174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936E1294-1942-B8DD-A8DC-7803CC0CA513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0EC10133-3561-842B-BE1B-C8822A066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65" name="Star: 5 Points 264">
                <a:extLst>
                  <a:ext uri="{FF2B5EF4-FFF2-40B4-BE49-F238E27FC236}">
                    <a16:creationId xmlns:a16="http://schemas.microsoft.com/office/drawing/2014/main" id="{F61CFFF7-F709-4B70-1A2A-8858E076309B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Star: 5 Points 265">
                <a:extLst>
                  <a:ext uri="{FF2B5EF4-FFF2-40B4-BE49-F238E27FC236}">
                    <a16:creationId xmlns:a16="http://schemas.microsoft.com/office/drawing/2014/main" id="{28C15114-E88D-B9AA-DCD8-41733BF95BAE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Star: 5 Points 266">
                <a:extLst>
                  <a:ext uri="{FF2B5EF4-FFF2-40B4-BE49-F238E27FC236}">
                    <a16:creationId xmlns:a16="http://schemas.microsoft.com/office/drawing/2014/main" id="{8CA85F58-ECA5-51DC-F182-380D695FA072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Star: 5 Points 267">
                <a:extLst>
                  <a:ext uri="{FF2B5EF4-FFF2-40B4-BE49-F238E27FC236}">
                    <a16:creationId xmlns:a16="http://schemas.microsoft.com/office/drawing/2014/main" id="{704F43D2-EF51-DAAA-B305-C152B5B17957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Star: 5 Points 268">
                <a:extLst>
                  <a:ext uri="{FF2B5EF4-FFF2-40B4-BE49-F238E27FC236}">
                    <a16:creationId xmlns:a16="http://schemas.microsoft.com/office/drawing/2014/main" id="{0720C958-3E2B-5A7C-FC2C-B6DC902B3FDA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Star: 5 Points 269">
                <a:extLst>
                  <a:ext uri="{FF2B5EF4-FFF2-40B4-BE49-F238E27FC236}">
                    <a16:creationId xmlns:a16="http://schemas.microsoft.com/office/drawing/2014/main" id="{9ED81352-1146-7110-776C-903F855C5EB2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FA77B0BE-B783-AD9D-A8D7-6FA6522B52A0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262" name="Picture 261">
                <a:extLst>
                  <a:ext uri="{FF2B5EF4-FFF2-40B4-BE49-F238E27FC236}">
                    <a16:creationId xmlns:a16="http://schemas.microsoft.com/office/drawing/2014/main" id="{B267B265-C299-0BBA-729D-0F73F432C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63" name="Star: 5 Points 262">
                <a:extLst>
                  <a:ext uri="{FF2B5EF4-FFF2-40B4-BE49-F238E27FC236}">
                    <a16:creationId xmlns:a16="http://schemas.microsoft.com/office/drawing/2014/main" id="{4C361D55-5134-85F1-52FC-05E57836F7B5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4814686-213D-0943-9150-B30246BCA273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F189503F-D94E-36E1-DEEF-5F7EA29214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57" name="Star: 5 Points 256">
                <a:extLst>
                  <a:ext uri="{FF2B5EF4-FFF2-40B4-BE49-F238E27FC236}">
                    <a16:creationId xmlns:a16="http://schemas.microsoft.com/office/drawing/2014/main" id="{BCE30248-1374-EC6A-53CB-F6149A33B2AC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98AAD9CE-A581-D75A-804C-1D8EF6D5A8C8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5C1BABE7-7B54-A060-7262-561B2262DB3A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B9E1EBE4-1106-30A7-6D41-155A1CADCABB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865405F5-525A-4B59-4B57-374E988178ED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B43F99B-5064-0535-B541-520F3EDE5CA9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B58DC5CA-0920-F724-1D51-42A32ED440F1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7D49F0EA-9DB5-2431-62BE-F2D51A7C862C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DC11A6F6-A5DE-F458-E8F2-C2062EAF94EE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63D38FAC-FCBA-F30B-9EDD-4276E22F8CA0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047A414C-1ED6-ABE7-5718-A219735357C0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8121A1C7-6A8F-2251-BCEF-48FCA30E0941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C1275642-750E-1FFA-E5BA-0CCCABEF7424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6F632D7-68CE-BAEB-B450-A4EFA912D048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CEAC68F8-07B1-9D84-B5A8-6D19EF881617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362BC306-582C-06AE-3F6E-041709A35F5A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A6161337-79BF-4E78-7F8E-EBD17890B611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98" name="Picture 1297">
            <a:extLst>
              <a:ext uri="{FF2B5EF4-FFF2-40B4-BE49-F238E27FC236}">
                <a16:creationId xmlns:a16="http://schemas.microsoft.com/office/drawing/2014/main" id="{3A709B08-D152-716F-FDB4-ED0F624CB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990600"/>
            <a:ext cx="2895600" cy="1552484"/>
          </a:xfrm>
          <a:prstGeom prst="rect">
            <a:avLst/>
          </a:prstGeom>
        </p:spPr>
      </p:pic>
      <p:pic>
        <p:nvPicPr>
          <p:cNvPr id="1474" name="Picture 1473">
            <a:extLst>
              <a:ext uri="{FF2B5EF4-FFF2-40B4-BE49-F238E27FC236}">
                <a16:creationId xmlns:a16="http://schemas.microsoft.com/office/drawing/2014/main" id="{EB859A3A-2853-C8B4-9155-86ECC4596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990600"/>
            <a:ext cx="2817382" cy="1524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EB9EDC-7E41-5863-AF6F-E838EC847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312" y="1371600"/>
            <a:ext cx="1148686" cy="76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3AF9B8-1757-02DF-8463-64DEC1AACB76}"/>
              </a:ext>
            </a:extLst>
          </p:cNvPr>
          <p:cNvSpPr txBox="1"/>
          <p:nvPr/>
        </p:nvSpPr>
        <p:spPr>
          <a:xfrm>
            <a:off x="838200" y="228600"/>
            <a:ext cx="739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How do we isolate the Fluorophore signature?</a:t>
            </a:r>
          </a:p>
        </p:txBody>
      </p:sp>
    </p:spTree>
    <p:extLst>
      <p:ext uri="{BB962C8B-B14F-4D97-AF65-F5344CB8AC3E}">
        <p14:creationId xmlns:p14="http://schemas.microsoft.com/office/powerpoint/2010/main" val="6361213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52883D7-1356-3E34-F4DD-BD1677BF5E19}"/>
              </a:ext>
            </a:extLst>
          </p:cNvPr>
          <p:cNvGrpSpPr/>
          <p:nvPr/>
        </p:nvGrpSpPr>
        <p:grpSpPr>
          <a:xfrm>
            <a:off x="90678" y="913854"/>
            <a:ext cx="1295400" cy="1521100"/>
            <a:chOff x="7010400" y="1469416"/>
            <a:chExt cx="1600200" cy="1936174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936E1294-1942-B8DD-A8DC-7803CC0CA513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0EC10133-3561-842B-BE1B-C8822A066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65" name="Star: 5 Points 264">
                <a:extLst>
                  <a:ext uri="{FF2B5EF4-FFF2-40B4-BE49-F238E27FC236}">
                    <a16:creationId xmlns:a16="http://schemas.microsoft.com/office/drawing/2014/main" id="{F61CFFF7-F709-4B70-1A2A-8858E076309B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Star: 5 Points 265">
                <a:extLst>
                  <a:ext uri="{FF2B5EF4-FFF2-40B4-BE49-F238E27FC236}">
                    <a16:creationId xmlns:a16="http://schemas.microsoft.com/office/drawing/2014/main" id="{28C15114-E88D-B9AA-DCD8-41733BF95BAE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Star: 5 Points 266">
                <a:extLst>
                  <a:ext uri="{FF2B5EF4-FFF2-40B4-BE49-F238E27FC236}">
                    <a16:creationId xmlns:a16="http://schemas.microsoft.com/office/drawing/2014/main" id="{8CA85F58-ECA5-51DC-F182-380D695FA072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Star: 5 Points 267">
                <a:extLst>
                  <a:ext uri="{FF2B5EF4-FFF2-40B4-BE49-F238E27FC236}">
                    <a16:creationId xmlns:a16="http://schemas.microsoft.com/office/drawing/2014/main" id="{704F43D2-EF51-DAAA-B305-C152B5B17957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Star: 5 Points 268">
                <a:extLst>
                  <a:ext uri="{FF2B5EF4-FFF2-40B4-BE49-F238E27FC236}">
                    <a16:creationId xmlns:a16="http://schemas.microsoft.com/office/drawing/2014/main" id="{0720C958-3E2B-5A7C-FC2C-B6DC902B3FDA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Star: 5 Points 269">
                <a:extLst>
                  <a:ext uri="{FF2B5EF4-FFF2-40B4-BE49-F238E27FC236}">
                    <a16:creationId xmlns:a16="http://schemas.microsoft.com/office/drawing/2014/main" id="{9ED81352-1146-7110-776C-903F855C5EB2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FA77B0BE-B783-AD9D-A8D7-6FA6522B52A0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262" name="Picture 261">
                <a:extLst>
                  <a:ext uri="{FF2B5EF4-FFF2-40B4-BE49-F238E27FC236}">
                    <a16:creationId xmlns:a16="http://schemas.microsoft.com/office/drawing/2014/main" id="{B267B265-C299-0BBA-729D-0F73F432C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63" name="Star: 5 Points 262">
                <a:extLst>
                  <a:ext uri="{FF2B5EF4-FFF2-40B4-BE49-F238E27FC236}">
                    <a16:creationId xmlns:a16="http://schemas.microsoft.com/office/drawing/2014/main" id="{4C361D55-5134-85F1-52FC-05E57836F7B5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4814686-213D-0943-9150-B30246BCA273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F189503F-D94E-36E1-DEEF-5F7EA29214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57" name="Star: 5 Points 256">
                <a:extLst>
                  <a:ext uri="{FF2B5EF4-FFF2-40B4-BE49-F238E27FC236}">
                    <a16:creationId xmlns:a16="http://schemas.microsoft.com/office/drawing/2014/main" id="{BCE30248-1374-EC6A-53CB-F6149A33B2AC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98AAD9CE-A581-D75A-804C-1D8EF6D5A8C8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5C1BABE7-7B54-A060-7262-561B2262DB3A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B9E1EBE4-1106-30A7-6D41-155A1CADCABB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865405F5-525A-4B59-4B57-374E988178ED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B43F99B-5064-0535-B541-520F3EDE5CA9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B58DC5CA-0920-F724-1D51-42A32ED440F1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7D49F0EA-9DB5-2431-62BE-F2D51A7C862C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DC11A6F6-A5DE-F458-E8F2-C2062EAF94EE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63D38FAC-FCBA-F30B-9EDD-4276E22F8CA0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047A414C-1ED6-ABE7-5718-A219735357C0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8121A1C7-6A8F-2251-BCEF-48FCA30E0941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C1275642-750E-1FFA-E5BA-0CCCABEF7424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6F632D7-68CE-BAEB-B450-A4EFA912D048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CEAC68F8-07B1-9D84-B5A8-6D19EF881617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362BC306-582C-06AE-3F6E-041709A35F5A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A6161337-79BF-4E78-7F8E-EBD17890B611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2A0C710-6564-C11F-5BDE-99C654B395CD}"/>
              </a:ext>
            </a:extLst>
          </p:cNvPr>
          <p:cNvGrpSpPr/>
          <p:nvPr/>
        </p:nvGrpSpPr>
        <p:grpSpPr>
          <a:xfrm>
            <a:off x="166878" y="2818854"/>
            <a:ext cx="1295400" cy="1317016"/>
            <a:chOff x="7010400" y="1600200"/>
            <a:chExt cx="1600200" cy="1676400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2341517B-48FB-D761-1F7E-88DA59EA847F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295" name="Picture 294">
                <a:extLst>
                  <a:ext uri="{FF2B5EF4-FFF2-40B4-BE49-F238E27FC236}">
                    <a16:creationId xmlns:a16="http://schemas.microsoft.com/office/drawing/2014/main" id="{CB58842B-64A4-161A-F8DF-3EE1B839B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96" name="Star: 5 Points 295">
                <a:extLst>
                  <a:ext uri="{FF2B5EF4-FFF2-40B4-BE49-F238E27FC236}">
                    <a16:creationId xmlns:a16="http://schemas.microsoft.com/office/drawing/2014/main" id="{AA47DE7C-E521-0031-5E94-226AA0C3B791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Star: 5 Points 296">
                <a:extLst>
                  <a:ext uri="{FF2B5EF4-FFF2-40B4-BE49-F238E27FC236}">
                    <a16:creationId xmlns:a16="http://schemas.microsoft.com/office/drawing/2014/main" id="{C8761B3C-A580-62B6-BBB7-1B13BBC993A5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Star: 5 Points 297">
                <a:extLst>
                  <a:ext uri="{FF2B5EF4-FFF2-40B4-BE49-F238E27FC236}">
                    <a16:creationId xmlns:a16="http://schemas.microsoft.com/office/drawing/2014/main" id="{72E02ED7-C4FA-5CC1-260D-C80F5BF99132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Star: 5 Points 298">
                <a:extLst>
                  <a:ext uri="{FF2B5EF4-FFF2-40B4-BE49-F238E27FC236}">
                    <a16:creationId xmlns:a16="http://schemas.microsoft.com/office/drawing/2014/main" id="{A963C3EC-98EA-674D-223B-3175EBCED122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Star: 5 Points 299">
                <a:extLst>
                  <a:ext uri="{FF2B5EF4-FFF2-40B4-BE49-F238E27FC236}">
                    <a16:creationId xmlns:a16="http://schemas.microsoft.com/office/drawing/2014/main" id="{D65B1303-610E-C10D-CF9F-3445C1DDA126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Star: 5 Points 300">
                <a:extLst>
                  <a:ext uri="{FF2B5EF4-FFF2-40B4-BE49-F238E27FC236}">
                    <a16:creationId xmlns:a16="http://schemas.microsoft.com/office/drawing/2014/main" id="{AC4D9B03-D6F1-AE3A-0B85-595ACD15CDCC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463F3652-6330-7BAE-E745-AF36B8C5FD17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59A87E57-97FE-76E1-BC78-6C2F73FCC962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C182E02-90F1-36E7-8F29-2C0E1E69DBF0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FE64A7F3-01EE-795D-47D7-41BF88D511E0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5E731F83-F698-FCBA-925B-D7B6FC1286D8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0656506-3BB5-ED01-49C5-B60F8A59CC5C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DF9B948-8E87-ED63-9BC8-D885CD0B52C9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96E3FB1-5C28-6E32-1F23-5ED1DAA5686A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D17F888-B637-2215-09A9-449BB0D4352B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9411BC0C-B256-E48C-95CF-736C581CA8EC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69446FA5-72BA-664D-FCBA-E2521FACCBDC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0B58731-8214-43A4-AF4F-9E15678A970F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8D9FDF0A-4C2F-3426-51B3-DDBC3499B5A4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CDCE1FE-7CEB-EE6D-C204-E4856E154463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7A348E3-2D4E-4EA6-14DF-6CA6176FD806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6A2DD124-EF90-1AB4-B885-D827C1F0FDF3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62" name="Picture 1161">
            <a:extLst>
              <a:ext uri="{FF2B5EF4-FFF2-40B4-BE49-F238E27FC236}">
                <a16:creationId xmlns:a16="http://schemas.microsoft.com/office/drawing/2014/main" id="{035FB8B0-D48C-ACA2-F961-6390B7522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678" y="2666454"/>
            <a:ext cx="2819400" cy="1511629"/>
          </a:xfrm>
          <a:prstGeom prst="rect">
            <a:avLst/>
          </a:prstGeom>
        </p:spPr>
      </p:pic>
      <p:pic>
        <p:nvPicPr>
          <p:cNvPr id="1298" name="Picture 1297">
            <a:extLst>
              <a:ext uri="{FF2B5EF4-FFF2-40B4-BE49-F238E27FC236}">
                <a16:creationId xmlns:a16="http://schemas.microsoft.com/office/drawing/2014/main" id="{3A709B08-D152-716F-FDB4-ED0F624CB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678" y="913854"/>
            <a:ext cx="2895600" cy="1552484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E324DBB3-2E13-7B01-2845-2BF805140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678" y="2666454"/>
            <a:ext cx="2819400" cy="1525092"/>
          </a:xfrm>
          <a:prstGeom prst="rect">
            <a:avLst/>
          </a:prstGeom>
        </p:spPr>
      </p:pic>
      <p:pic>
        <p:nvPicPr>
          <p:cNvPr id="1474" name="Picture 1473">
            <a:extLst>
              <a:ext uri="{FF2B5EF4-FFF2-40B4-BE49-F238E27FC236}">
                <a16:creationId xmlns:a16="http://schemas.microsoft.com/office/drawing/2014/main" id="{EB859A3A-2853-C8B4-9155-86ECC4596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2678" y="913854"/>
            <a:ext cx="2817382" cy="1524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EB9EDC-7E41-5863-AF6F-E838EC847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8590" y="1294854"/>
            <a:ext cx="1148686" cy="76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BE4DA2-F928-E4E3-0527-C5D21ED37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7320" y="2895054"/>
            <a:ext cx="1427630" cy="1078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797F9F-72E3-9514-C8E5-409269B84183}"/>
              </a:ext>
            </a:extLst>
          </p:cNvPr>
          <p:cNvSpPr txBox="1"/>
          <p:nvPr/>
        </p:nvSpPr>
        <p:spPr>
          <a:xfrm>
            <a:off x="914400" y="228600"/>
            <a:ext cx="739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How do we isolate the Fluorophore signature?</a:t>
            </a:r>
          </a:p>
        </p:txBody>
      </p:sp>
    </p:spTree>
    <p:extLst>
      <p:ext uri="{BB962C8B-B14F-4D97-AF65-F5344CB8AC3E}">
        <p14:creationId xmlns:p14="http://schemas.microsoft.com/office/powerpoint/2010/main" val="31321120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52883D7-1356-3E34-F4DD-BD1677BF5E19}"/>
              </a:ext>
            </a:extLst>
          </p:cNvPr>
          <p:cNvGrpSpPr/>
          <p:nvPr/>
        </p:nvGrpSpPr>
        <p:grpSpPr>
          <a:xfrm>
            <a:off x="76200" y="762000"/>
            <a:ext cx="1295400" cy="1521100"/>
            <a:chOff x="7010400" y="1469416"/>
            <a:chExt cx="1600200" cy="1936174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936E1294-1942-B8DD-A8DC-7803CC0CA513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0EC10133-3561-842B-BE1B-C8822A066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65" name="Star: 5 Points 264">
                <a:extLst>
                  <a:ext uri="{FF2B5EF4-FFF2-40B4-BE49-F238E27FC236}">
                    <a16:creationId xmlns:a16="http://schemas.microsoft.com/office/drawing/2014/main" id="{F61CFFF7-F709-4B70-1A2A-8858E076309B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Star: 5 Points 265">
                <a:extLst>
                  <a:ext uri="{FF2B5EF4-FFF2-40B4-BE49-F238E27FC236}">
                    <a16:creationId xmlns:a16="http://schemas.microsoft.com/office/drawing/2014/main" id="{28C15114-E88D-B9AA-DCD8-41733BF95BAE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Star: 5 Points 266">
                <a:extLst>
                  <a:ext uri="{FF2B5EF4-FFF2-40B4-BE49-F238E27FC236}">
                    <a16:creationId xmlns:a16="http://schemas.microsoft.com/office/drawing/2014/main" id="{8CA85F58-ECA5-51DC-F182-380D695FA072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Star: 5 Points 267">
                <a:extLst>
                  <a:ext uri="{FF2B5EF4-FFF2-40B4-BE49-F238E27FC236}">
                    <a16:creationId xmlns:a16="http://schemas.microsoft.com/office/drawing/2014/main" id="{704F43D2-EF51-DAAA-B305-C152B5B17957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Star: 5 Points 268">
                <a:extLst>
                  <a:ext uri="{FF2B5EF4-FFF2-40B4-BE49-F238E27FC236}">
                    <a16:creationId xmlns:a16="http://schemas.microsoft.com/office/drawing/2014/main" id="{0720C958-3E2B-5A7C-FC2C-B6DC902B3FDA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Star: 5 Points 269">
                <a:extLst>
                  <a:ext uri="{FF2B5EF4-FFF2-40B4-BE49-F238E27FC236}">
                    <a16:creationId xmlns:a16="http://schemas.microsoft.com/office/drawing/2014/main" id="{9ED81352-1146-7110-776C-903F855C5EB2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FA77B0BE-B783-AD9D-A8D7-6FA6522B52A0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262" name="Picture 261">
                <a:extLst>
                  <a:ext uri="{FF2B5EF4-FFF2-40B4-BE49-F238E27FC236}">
                    <a16:creationId xmlns:a16="http://schemas.microsoft.com/office/drawing/2014/main" id="{B267B265-C299-0BBA-729D-0F73F432C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63" name="Star: 5 Points 262">
                <a:extLst>
                  <a:ext uri="{FF2B5EF4-FFF2-40B4-BE49-F238E27FC236}">
                    <a16:creationId xmlns:a16="http://schemas.microsoft.com/office/drawing/2014/main" id="{4C361D55-5134-85F1-52FC-05E57836F7B5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4814686-213D-0943-9150-B30246BCA273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F189503F-D94E-36E1-DEEF-5F7EA29214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57" name="Star: 5 Points 256">
                <a:extLst>
                  <a:ext uri="{FF2B5EF4-FFF2-40B4-BE49-F238E27FC236}">
                    <a16:creationId xmlns:a16="http://schemas.microsoft.com/office/drawing/2014/main" id="{BCE30248-1374-EC6A-53CB-F6149A33B2AC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98AAD9CE-A581-D75A-804C-1D8EF6D5A8C8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5C1BABE7-7B54-A060-7262-561B2262DB3A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B9E1EBE4-1106-30A7-6D41-155A1CADCABB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865405F5-525A-4B59-4B57-374E988178ED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B43F99B-5064-0535-B541-520F3EDE5CA9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B58DC5CA-0920-F724-1D51-42A32ED440F1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7D49F0EA-9DB5-2431-62BE-F2D51A7C862C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DC11A6F6-A5DE-F458-E8F2-C2062EAF94EE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63D38FAC-FCBA-F30B-9EDD-4276E22F8CA0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047A414C-1ED6-ABE7-5718-A219735357C0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8121A1C7-6A8F-2251-BCEF-48FCA30E0941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C1275642-750E-1FFA-E5BA-0CCCABEF7424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6F632D7-68CE-BAEB-B450-A4EFA912D048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CEAC68F8-07B1-9D84-B5A8-6D19EF881617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362BC306-582C-06AE-3F6E-041709A35F5A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A6161337-79BF-4E78-7F8E-EBD17890B611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2A0C710-6564-C11F-5BDE-99C654B395CD}"/>
              </a:ext>
            </a:extLst>
          </p:cNvPr>
          <p:cNvGrpSpPr/>
          <p:nvPr/>
        </p:nvGrpSpPr>
        <p:grpSpPr>
          <a:xfrm>
            <a:off x="152400" y="2667000"/>
            <a:ext cx="1295400" cy="1317016"/>
            <a:chOff x="7010400" y="1600200"/>
            <a:chExt cx="1600200" cy="1676400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2341517B-48FB-D761-1F7E-88DA59EA847F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295" name="Picture 294">
                <a:extLst>
                  <a:ext uri="{FF2B5EF4-FFF2-40B4-BE49-F238E27FC236}">
                    <a16:creationId xmlns:a16="http://schemas.microsoft.com/office/drawing/2014/main" id="{CB58842B-64A4-161A-F8DF-3EE1B839B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96" name="Star: 5 Points 295">
                <a:extLst>
                  <a:ext uri="{FF2B5EF4-FFF2-40B4-BE49-F238E27FC236}">
                    <a16:creationId xmlns:a16="http://schemas.microsoft.com/office/drawing/2014/main" id="{AA47DE7C-E521-0031-5E94-226AA0C3B791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Star: 5 Points 296">
                <a:extLst>
                  <a:ext uri="{FF2B5EF4-FFF2-40B4-BE49-F238E27FC236}">
                    <a16:creationId xmlns:a16="http://schemas.microsoft.com/office/drawing/2014/main" id="{C8761B3C-A580-62B6-BBB7-1B13BBC993A5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Star: 5 Points 297">
                <a:extLst>
                  <a:ext uri="{FF2B5EF4-FFF2-40B4-BE49-F238E27FC236}">
                    <a16:creationId xmlns:a16="http://schemas.microsoft.com/office/drawing/2014/main" id="{72E02ED7-C4FA-5CC1-260D-C80F5BF99132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Star: 5 Points 298">
                <a:extLst>
                  <a:ext uri="{FF2B5EF4-FFF2-40B4-BE49-F238E27FC236}">
                    <a16:creationId xmlns:a16="http://schemas.microsoft.com/office/drawing/2014/main" id="{A963C3EC-98EA-674D-223B-3175EBCED122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Star: 5 Points 299">
                <a:extLst>
                  <a:ext uri="{FF2B5EF4-FFF2-40B4-BE49-F238E27FC236}">
                    <a16:creationId xmlns:a16="http://schemas.microsoft.com/office/drawing/2014/main" id="{D65B1303-610E-C10D-CF9F-3445C1DDA126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Star: 5 Points 300">
                <a:extLst>
                  <a:ext uri="{FF2B5EF4-FFF2-40B4-BE49-F238E27FC236}">
                    <a16:creationId xmlns:a16="http://schemas.microsoft.com/office/drawing/2014/main" id="{AC4D9B03-D6F1-AE3A-0B85-595ACD15CDCC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463F3652-6330-7BAE-E745-AF36B8C5FD17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59A87E57-97FE-76E1-BC78-6C2F73FCC962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C182E02-90F1-36E7-8F29-2C0E1E69DBF0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FE64A7F3-01EE-795D-47D7-41BF88D511E0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5E731F83-F698-FCBA-925B-D7B6FC1286D8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0656506-3BB5-ED01-49C5-B60F8A59CC5C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DF9B948-8E87-ED63-9BC8-D885CD0B52C9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96E3FB1-5C28-6E32-1F23-5ED1DAA5686A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D17F888-B637-2215-09A9-449BB0D4352B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9411BC0C-B256-E48C-95CF-736C581CA8EC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69446FA5-72BA-664D-FCBA-E2521FACCBDC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0B58731-8214-43A4-AF4F-9E15678A970F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8D9FDF0A-4C2F-3426-51B3-DDBC3499B5A4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CDCE1FE-7CEB-EE6D-C204-E4856E154463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7A348E3-2D4E-4EA6-14DF-6CA6176FD806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6A2DD124-EF90-1AB4-B885-D827C1F0FDF3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62" name="Picture 1161">
            <a:extLst>
              <a:ext uri="{FF2B5EF4-FFF2-40B4-BE49-F238E27FC236}">
                <a16:creationId xmlns:a16="http://schemas.microsoft.com/office/drawing/2014/main" id="{035FB8B0-D48C-ACA2-F961-6390B7522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514600"/>
            <a:ext cx="2819400" cy="1511629"/>
          </a:xfrm>
          <a:prstGeom prst="rect">
            <a:avLst/>
          </a:prstGeom>
        </p:spPr>
      </p:pic>
      <p:pic>
        <p:nvPicPr>
          <p:cNvPr id="1298" name="Picture 1297">
            <a:extLst>
              <a:ext uri="{FF2B5EF4-FFF2-40B4-BE49-F238E27FC236}">
                <a16:creationId xmlns:a16="http://schemas.microsoft.com/office/drawing/2014/main" id="{3A709B08-D152-716F-FDB4-ED0F624CB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762000"/>
            <a:ext cx="2895600" cy="1552484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E324DBB3-2E13-7B01-2845-2BF805140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2514600"/>
            <a:ext cx="2819400" cy="1525092"/>
          </a:xfrm>
          <a:prstGeom prst="rect">
            <a:avLst/>
          </a:prstGeom>
        </p:spPr>
      </p:pic>
      <p:pic>
        <p:nvPicPr>
          <p:cNvPr id="1474" name="Picture 1473">
            <a:extLst>
              <a:ext uri="{FF2B5EF4-FFF2-40B4-BE49-F238E27FC236}">
                <a16:creationId xmlns:a16="http://schemas.microsoft.com/office/drawing/2014/main" id="{EB859A3A-2853-C8B4-9155-86ECC4596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762000"/>
            <a:ext cx="2817382" cy="1524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EB9EDC-7E41-5863-AF6F-E838EC847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4112" y="1143000"/>
            <a:ext cx="1148686" cy="76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BE4DA2-F928-E4E3-0527-C5D21ED37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0170" y="2743200"/>
            <a:ext cx="1427630" cy="107865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8D3A8B-1B1A-92AA-F096-BBB60EF69FB7}"/>
              </a:ext>
            </a:extLst>
          </p:cNvPr>
          <p:cNvCxnSpPr>
            <a:cxnSpLocks/>
          </p:cNvCxnSpPr>
          <p:nvPr/>
        </p:nvCxnSpPr>
        <p:spPr>
          <a:xfrm>
            <a:off x="228600" y="4191000"/>
            <a:ext cx="86868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0B90144-4AAD-12CB-E5E9-A0AE789EB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0" y="4572000"/>
            <a:ext cx="1148686" cy="76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24E93B-99AB-B84D-2BD1-5FD73509AD67}"/>
              </a:ext>
            </a:extLst>
          </p:cNvPr>
          <p:cNvSpPr txBox="1"/>
          <p:nvPr/>
        </p:nvSpPr>
        <p:spPr>
          <a:xfrm>
            <a:off x="3886200" y="4495800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C996B3-0E00-0E40-4C6B-F050183330C2}"/>
              </a:ext>
            </a:extLst>
          </p:cNvPr>
          <p:cNvSpPr txBox="1"/>
          <p:nvPr/>
        </p:nvSpPr>
        <p:spPr>
          <a:xfrm>
            <a:off x="5943600" y="4572000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  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C13580-F613-8787-64B0-19B2966567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419600"/>
            <a:ext cx="1427630" cy="1078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75DCD7-ABC3-F244-E64E-BED4DB9717E2}"/>
              </a:ext>
            </a:extLst>
          </p:cNvPr>
          <p:cNvSpPr txBox="1"/>
          <p:nvPr/>
        </p:nvSpPr>
        <p:spPr>
          <a:xfrm>
            <a:off x="838200" y="152400"/>
            <a:ext cx="739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How do we isolate the Fluorophore signature?</a:t>
            </a:r>
          </a:p>
        </p:txBody>
      </p:sp>
    </p:spTree>
    <p:extLst>
      <p:ext uri="{BB962C8B-B14F-4D97-AF65-F5344CB8AC3E}">
        <p14:creationId xmlns:p14="http://schemas.microsoft.com/office/powerpoint/2010/main" val="586230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52883D7-1356-3E34-F4DD-BD1677BF5E19}"/>
              </a:ext>
            </a:extLst>
          </p:cNvPr>
          <p:cNvGrpSpPr/>
          <p:nvPr/>
        </p:nvGrpSpPr>
        <p:grpSpPr>
          <a:xfrm>
            <a:off x="90678" y="990600"/>
            <a:ext cx="1295400" cy="1521100"/>
            <a:chOff x="7010400" y="1469416"/>
            <a:chExt cx="1600200" cy="1936174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936E1294-1942-B8DD-A8DC-7803CC0CA513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0EC10133-3561-842B-BE1B-C8822A066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65" name="Star: 5 Points 264">
                <a:extLst>
                  <a:ext uri="{FF2B5EF4-FFF2-40B4-BE49-F238E27FC236}">
                    <a16:creationId xmlns:a16="http://schemas.microsoft.com/office/drawing/2014/main" id="{F61CFFF7-F709-4B70-1A2A-8858E076309B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Star: 5 Points 265">
                <a:extLst>
                  <a:ext uri="{FF2B5EF4-FFF2-40B4-BE49-F238E27FC236}">
                    <a16:creationId xmlns:a16="http://schemas.microsoft.com/office/drawing/2014/main" id="{28C15114-E88D-B9AA-DCD8-41733BF95BAE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Star: 5 Points 266">
                <a:extLst>
                  <a:ext uri="{FF2B5EF4-FFF2-40B4-BE49-F238E27FC236}">
                    <a16:creationId xmlns:a16="http://schemas.microsoft.com/office/drawing/2014/main" id="{8CA85F58-ECA5-51DC-F182-380D695FA072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Star: 5 Points 267">
                <a:extLst>
                  <a:ext uri="{FF2B5EF4-FFF2-40B4-BE49-F238E27FC236}">
                    <a16:creationId xmlns:a16="http://schemas.microsoft.com/office/drawing/2014/main" id="{704F43D2-EF51-DAAA-B305-C152B5B17957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Star: 5 Points 268">
                <a:extLst>
                  <a:ext uri="{FF2B5EF4-FFF2-40B4-BE49-F238E27FC236}">
                    <a16:creationId xmlns:a16="http://schemas.microsoft.com/office/drawing/2014/main" id="{0720C958-3E2B-5A7C-FC2C-B6DC902B3FDA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Star: 5 Points 269">
                <a:extLst>
                  <a:ext uri="{FF2B5EF4-FFF2-40B4-BE49-F238E27FC236}">
                    <a16:creationId xmlns:a16="http://schemas.microsoft.com/office/drawing/2014/main" id="{9ED81352-1146-7110-776C-903F855C5EB2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FA77B0BE-B783-AD9D-A8D7-6FA6522B52A0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262" name="Picture 261">
                <a:extLst>
                  <a:ext uri="{FF2B5EF4-FFF2-40B4-BE49-F238E27FC236}">
                    <a16:creationId xmlns:a16="http://schemas.microsoft.com/office/drawing/2014/main" id="{B267B265-C299-0BBA-729D-0F73F432C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63" name="Star: 5 Points 262">
                <a:extLst>
                  <a:ext uri="{FF2B5EF4-FFF2-40B4-BE49-F238E27FC236}">
                    <a16:creationId xmlns:a16="http://schemas.microsoft.com/office/drawing/2014/main" id="{4C361D55-5134-85F1-52FC-05E57836F7B5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4814686-213D-0943-9150-B30246BCA273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F189503F-D94E-36E1-DEEF-5F7EA29214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57" name="Star: 5 Points 256">
                <a:extLst>
                  <a:ext uri="{FF2B5EF4-FFF2-40B4-BE49-F238E27FC236}">
                    <a16:creationId xmlns:a16="http://schemas.microsoft.com/office/drawing/2014/main" id="{BCE30248-1374-EC6A-53CB-F6149A33B2AC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98AAD9CE-A581-D75A-804C-1D8EF6D5A8C8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5C1BABE7-7B54-A060-7262-561B2262DB3A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B9E1EBE4-1106-30A7-6D41-155A1CADCABB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865405F5-525A-4B59-4B57-374E988178ED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B43F99B-5064-0535-B541-520F3EDE5CA9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B58DC5CA-0920-F724-1D51-42A32ED440F1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7D49F0EA-9DB5-2431-62BE-F2D51A7C862C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DC11A6F6-A5DE-F458-E8F2-C2062EAF94EE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63D38FAC-FCBA-F30B-9EDD-4276E22F8CA0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047A414C-1ED6-ABE7-5718-A219735357C0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8121A1C7-6A8F-2251-BCEF-48FCA30E0941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C1275642-750E-1FFA-E5BA-0CCCABEF7424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6F632D7-68CE-BAEB-B450-A4EFA912D048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CEAC68F8-07B1-9D84-B5A8-6D19EF881617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362BC306-582C-06AE-3F6E-041709A35F5A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A6161337-79BF-4E78-7F8E-EBD17890B611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2A0C710-6564-C11F-5BDE-99C654B395CD}"/>
              </a:ext>
            </a:extLst>
          </p:cNvPr>
          <p:cNvGrpSpPr/>
          <p:nvPr/>
        </p:nvGrpSpPr>
        <p:grpSpPr>
          <a:xfrm>
            <a:off x="166878" y="2895600"/>
            <a:ext cx="1295400" cy="1317016"/>
            <a:chOff x="7010400" y="1600200"/>
            <a:chExt cx="1600200" cy="1676400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2341517B-48FB-D761-1F7E-88DA59EA847F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295" name="Picture 294">
                <a:extLst>
                  <a:ext uri="{FF2B5EF4-FFF2-40B4-BE49-F238E27FC236}">
                    <a16:creationId xmlns:a16="http://schemas.microsoft.com/office/drawing/2014/main" id="{CB58842B-64A4-161A-F8DF-3EE1B839B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96" name="Star: 5 Points 295">
                <a:extLst>
                  <a:ext uri="{FF2B5EF4-FFF2-40B4-BE49-F238E27FC236}">
                    <a16:creationId xmlns:a16="http://schemas.microsoft.com/office/drawing/2014/main" id="{AA47DE7C-E521-0031-5E94-226AA0C3B791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Star: 5 Points 296">
                <a:extLst>
                  <a:ext uri="{FF2B5EF4-FFF2-40B4-BE49-F238E27FC236}">
                    <a16:creationId xmlns:a16="http://schemas.microsoft.com/office/drawing/2014/main" id="{C8761B3C-A580-62B6-BBB7-1B13BBC993A5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Star: 5 Points 297">
                <a:extLst>
                  <a:ext uri="{FF2B5EF4-FFF2-40B4-BE49-F238E27FC236}">
                    <a16:creationId xmlns:a16="http://schemas.microsoft.com/office/drawing/2014/main" id="{72E02ED7-C4FA-5CC1-260D-C80F5BF99132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Star: 5 Points 298">
                <a:extLst>
                  <a:ext uri="{FF2B5EF4-FFF2-40B4-BE49-F238E27FC236}">
                    <a16:creationId xmlns:a16="http://schemas.microsoft.com/office/drawing/2014/main" id="{A963C3EC-98EA-674D-223B-3175EBCED122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Star: 5 Points 299">
                <a:extLst>
                  <a:ext uri="{FF2B5EF4-FFF2-40B4-BE49-F238E27FC236}">
                    <a16:creationId xmlns:a16="http://schemas.microsoft.com/office/drawing/2014/main" id="{D65B1303-610E-C10D-CF9F-3445C1DDA126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Star: 5 Points 300">
                <a:extLst>
                  <a:ext uri="{FF2B5EF4-FFF2-40B4-BE49-F238E27FC236}">
                    <a16:creationId xmlns:a16="http://schemas.microsoft.com/office/drawing/2014/main" id="{AC4D9B03-D6F1-AE3A-0B85-595ACD15CDCC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463F3652-6330-7BAE-E745-AF36B8C5FD17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59A87E57-97FE-76E1-BC78-6C2F73FCC962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C182E02-90F1-36E7-8F29-2C0E1E69DBF0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FE64A7F3-01EE-795D-47D7-41BF88D511E0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5E731F83-F698-FCBA-925B-D7B6FC1286D8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0656506-3BB5-ED01-49C5-B60F8A59CC5C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DF9B948-8E87-ED63-9BC8-D885CD0B52C9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96E3FB1-5C28-6E32-1F23-5ED1DAA5686A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D17F888-B637-2215-09A9-449BB0D4352B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9411BC0C-B256-E48C-95CF-736C581CA8EC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69446FA5-72BA-664D-FCBA-E2521FACCBDC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0B58731-8214-43A4-AF4F-9E15678A970F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8D9FDF0A-4C2F-3426-51B3-DDBC3499B5A4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CDCE1FE-7CEB-EE6D-C204-E4856E154463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7A348E3-2D4E-4EA6-14DF-6CA6176FD806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6A2DD124-EF90-1AB4-B885-D827C1F0FDF3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62" name="Picture 1161">
            <a:extLst>
              <a:ext uri="{FF2B5EF4-FFF2-40B4-BE49-F238E27FC236}">
                <a16:creationId xmlns:a16="http://schemas.microsoft.com/office/drawing/2014/main" id="{035FB8B0-D48C-ACA2-F961-6390B7522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678" y="2743200"/>
            <a:ext cx="2819400" cy="1511629"/>
          </a:xfrm>
          <a:prstGeom prst="rect">
            <a:avLst/>
          </a:prstGeom>
        </p:spPr>
      </p:pic>
      <p:pic>
        <p:nvPicPr>
          <p:cNvPr id="1298" name="Picture 1297">
            <a:extLst>
              <a:ext uri="{FF2B5EF4-FFF2-40B4-BE49-F238E27FC236}">
                <a16:creationId xmlns:a16="http://schemas.microsoft.com/office/drawing/2014/main" id="{3A709B08-D152-716F-FDB4-ED0F624CB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678" y="990600"/>
            <a:ext cx="2895600" cy="1552484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E324DBB3-2E13-7B01-2845-2BF805140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678" y="2743200"/>
            <a:ext cx="2819400" cy="1525092"/>
          </a:xfrm>
          <a:prstGeom prst="rect">
            <a:avLst/>
          </a:prstGeom>
        </p:spPr>
      </p:pic>
      <p:pic>
        <p:nvPicPr>
          <p:cNvPr id="1474" name="Picture 1473">
            <a:extLst>
              <a:ext uri="{FF2B5EF4-FFF2-40B4-BE49-F238E27FC236}">
                <a16:creationId xmlns:a16="http://schemas.microsoft.com/office/drawing/2014/main" id="{EB859A3A-2853-C8B4-9155-86ECC4596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2678" y="990600"/>
            <a:ext cx="2817382" cy="1524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F6DDA7B-4711-56EF-E084-679EA90F6F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4678" y="4419600"/>
            <a:ext cx="2842474" cy="1524000"/>
          </a:xfrm>
          <a:prstGeom prst="rect">
            <a:avLst/>
          </a:prstGeom>
        </p:spPr>
      </p:pic>
      <p:pic>
        <p:nvPicPr>
          <p:cNvPr id="1502" name="Picture 1501">
            <a:extLst>
              <a:ext uri="{FF2B5EF4-FFF2-40B4-BE49-F238E27FC236}">
                <a16:creationId xmlns:a16="http://schemas.microsoft.com/office/drawing/2014/main" id="{D4EFABA9-B4EF-249B-AE90-9490708BFF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2678" y="4419600"/>
            <a:ext cx="2859924" cy="1524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EB9EDC-7E41-5863-AF6F-E838EC8474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8590" y="1371600"/>
            <a:ext cx="1148686" cy="76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D3E87B-9E6A-FB3D-8934-213DADFE9CA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469" r="20881"/>
          <a:stretch/>
        </p:blipFill>
        <p:spPr>
          <a:xfrm>
            <a:off x="7863078" y="4648200"/>
            <a:ext cx="1161288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BE4DA2-F928-E4E3-0527-C5D21ED37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7320" y="2971800"/>
            <a:ext cx="1427630" cy="107865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2FF1B0E-4945-D379-6B32-627F2645EED6}"/>
              </a:ext>
            </a:extLst>
          </p:cNvPr>
          <p:cNvGrpSpPr/>
          <p:nvPr/>
        </p:nvGrpSpPr>
        <p:grpSpPr>
          <a:xfrm>
            <a:off x="425084" y="4914354"/>
            <a:ext cx="813504" cy="795924"/>
            <a:chOff x="410606" y="4609554"/>
            <a:chExt cx="813504" cy="795924"/>
          </a:xfrm>
        </p:grpSpPr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68C71637-B487-A18D-CC88-FA9DE2C05417}"/>
                </a:ext>
              </a:extLst>
            </p:cNvPr>
            <p:cNvSpPr/>
            <p:nvPr/>
          </p:nvSpPr>
          <p:spPr>
            <a:xfrm rot="847047">
              <a:off x="410606" y="4685755"/>
              <a:ext cx="349885" cy="33872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B6B3AEA5-6498-7220-73E7-CBF8EC602C16}"/>
                </a:ext>
              </a:extLst>
            </p:cNvPr>
            <p:cNvSpPr/>
            <p:nvPr/>
          </p:nvSpPr>
          <p:spPr>
            <a:xfrm rot="847047">
              <a:off x="874225" y="4609554"/>
              <a:ext cx="349885" cy="33872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Star: 5 Points 14">
              <a:extLst>
                <a:ext uri="{FF2B5EF4-FFF2-40B4-BE49-F238E27FC236}">
                  <a16:creationId xmlns:a16="http://schemas.microsoft.com/office/drawing/2014/main" id="{A7B73B5C-70AB-32EC-6933-9DA7AE2DC3BD}"/>
                </a:ext>
              </a:extLst>
            </p:cNvPr>
            <p:cNvSpPr/>
            <p:nvPr/>
          </p:nvSpPr>
          <p:spPr>
            <a:xfrm rot="847047">
              <a:off x="721826" y="5066756"/>
              <a:ext cx="349885" cy="33872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021B32-7FF4-9EFD-7838-79F2ABB445AC}"/>
              </a:ext>
            </a:extLst>
          </p:cNvPr>
          <p:cNvSpPr txBox="1"/>
          <p:nvPr/>
        </p:nvSpPr>
        <p:spPr>
          <a:xfrm>
            <a:off x="838200" y="228600"/>
            <a:ext cx="739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How do we isolate the Fluorophore signature?</a:t>
            </a:r>
          </a:p>
        </p:txBody>
      </p:sp>
    </p:spTree>
    <p:extLst>
      <p:ext uri="{BB962C8B-B14F-4D97-AF65-F5344CB8AC3E}">
        <p14:creationId xmlns:p14="http://schemas.microsoft.com/office/powerpoint/2010/main" val="3185311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941DEE5-981A-303B-2516-5FBF686D656C}"/>
              </a:ext>
            </a:extLst>
          </p:cNvPr>
          <p:cNvGrpSpPr/>
          <p:nvPr/>
        </p:nvGrpSpPr>
        <p:grpSpPr>
          <a:xfrm>
            <a:off x="781050" y="1676400"/>
            <a:ext cx="1447800" cy="1487467"/>
            <a:chOff x="762000" y="1941533"/>
            <a:chExt cx="1447800" cy="148746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3F422F-321A-E515-B59F-850CCA57E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00" y="1941533"/>
              <a:ext cx="1447800" cy="1487467"/>
            </a:xfrm>
            <a:prstGeom prst="rect">
              <a:avLst/>
            </a:prstGeom>
          </p:spPr>
        </p:pic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E93B2CEE-D605-AD9C-7E29-5CDB16F7E2FB}"/>
                </a:ext>
              </a:extLst>
            </p:cNvPr>
            <p:cNvSpPr/>
            <p:nvPr/>
          </p:nvSpPr>
          <p:spPr>
            <a:xfrm>
              <a:off x="1219200" y="25908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7F9D4FB1-D7DF-29CA-4FC1-98CD5813D1D2}"/>
                </a:ext>
              </a:extLst>
            </p:cNvPr>
            <p:cNvSpPr/>
            <p:nvPr/>
          </p:nvSpPr>
          <p:spPr>
            <a:xfrm>
              <a:off x="1676400" y="29718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FF699AD7-ABC1-9855-B957-C6C8F4C3DEC1}"/>
                </a:ext>
              </a:extLst>
            </p:cNvPr>
            <p:cNvSpPr/>
            <p:nvPr/>
          </p:nvSpPr>
          <p:spPr>
            <a:xfrm>
              <a:off x="1828800" y="2514600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466EDC1-6E30-80B8-CB41-768B77BBC1BC}"/>
              </a:ext>
            </a:extLst>
          </p:cNvPr>
          <p:cNvSpPr/>
          <p:nvPr/>
        </p:nvSpPr>
        <p:spPr>
          <a:xfrm>
            <a:off x="2533650" y="2209800"/>
            <a:ext cx="4572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9AA9F8-ECD6-BF55-4E83-D5B070468A4E}"/>
              </a:ext>
            </a:extLst>
          </p:cNvPr>
          <p:cNvGrpSpPr/>
          <p:nvPr/>
        </p:nvGrpSpPr>
        <p:grpSpPr>
          <a:xfrm>
            <a:off x="3524250" y="1600200"/>
            <a:ext cx="1447800" cy="1487467"/>
            <a:chOff x="7239000" y="1219200"/>
            <a:chExt cx="1447800" cy="14874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8710E32-C74C-4D19-0EC8-6983FA9EB7D7}"/>
                </a:ext>
              </a:extLst>
            </p:cNvPr>
            <p:cNvGrpSpPr/>
            <p:nvPr/>
          </p:nvGrpSpPr>
          <p:grpSpPr>
            <a:xfrm>
              <a:off x="7239000" y="1219200"/>
              <a:ext cx="1447800" cy="1487467"/>
              <a:chOff x="762000" y="1941533"/>
              <a:chExt cx="1447800" cy="148746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79ECC16-430D-8185-07EE-83971D33B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7" name="Star: 5 Points 26">
                <a:extLst>
                  <a:ext uri="{FF2B5EF4-FFF2-40B4-BE49-F238E27FC236}">
                    <a16:creationId xmlns:a16="http://schemas.microsoft.com/office/drawing/2014/main" id="{149CEA5D-75DB-F10C-B0FF-F0D25836A67E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Star: 5 Points 27">
                <a:extLst>
                  <a:ext uri="{FF2B5EF4-FFF2-40B4-BE49-F238E27FC236}">
                    <a16:creationId xmlns:a16="http://schemas.microsoft.com/office/drawing/2014/main" id="{AA1F2B33-B9E2-7EB0-8C2C-8D4E178AB1FC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Star: 5 Points 28">
                <a:extLst>
                  <a:ext uri="{FF2B5EF4-FFF2-40B4-BE49-F238E27FC236}">
                    <a16:creationId xmlns:a16="http://schemas.microsoft.com/office/drawing/2014/main" id="{1D8F882E-E633-73A5-B603-E3E361EDFDF8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D01C768D-4719-7620-5B07-B0F1D30A97B4}"/>
                </a:ext>
              </a:extLst>
            </p:cNvPr>
            <p:cNvSpPr/>
            <p:nvPr/>
          </p:nvSpPr>
          <p:spPr>
            <a:xfrm>
              <a:off x="8096749" y="2020867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DBF7093F-63E6-458F-7190-92FCF8E28919}"/>
                </a:ext>
              </a:extLst>
            </p:cNvPr>
            <p:cNvSpPr/>
            <p:nvPr/>
          </p:nvSpPr>
          <p:spPr>
            <a:xfrm>
              <a:off x="7772400" y="22535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tar: 5 Points 24">
              <a:extLst>
                <a:ext uri="{FF2B5EF4-FFF2-40B4-BE49-F238E27FC236}">
                  <a16:creationId xmlns:a16="http://schemas.microsoft.com/office/drawing/2014/main" id="{DC09DA22-E715-8F9A-10A6-31D8087766A9}"/>
                </a:ext>
              </a:extLst>
            </p:cNvPr>
            <p:cNvSpPr/>
            <p:nvPr/>
          </p:nvSpPr>
          <p:spPr>
            <a:xfrm>
              <a:off x="7944349" y="16439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A7D3DDE-37BB-DDD0-3AD8-5510C617BAC8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happens with increased autofluorescence?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AD9CF95-3AB7-07D9-2792-6CA243B7C0EA}"/>
              </a:ext>
            </a:extLst>
          </p:cNvPr>
          <p:cNvSpPr/>
          <p:nvPr/>
        </p:nvSpPr>
        <p:spPr>
          <a:xfrm>
            <a:off x="5429250" y="2209800"/>
            <a:ext cx="4572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337F5-C82D-ECCC-5D93-AAD1B96CF441}"/>
              </a:ext>
            </a:extLst>
          </p:cNvPr>
          <p:cNvSpPr txBox="1"/>
          <p:nvPr/>
        </p:nvSpPr>
        <p:spPr>
          <a:xfrm>
            <a:off x="5429250" y="1905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535207-5579-AA86-CF09-410F03FE06A4}"/>
              </a:ext>
            </a:extLst>
          </p:cNvPr>
          <p:cNvGrpSpPr/>
          <p:nvPr/>
        </p:nvGrpSpPr>
        <p:grpSpPr>
          <a:xfrm>
            <a:off x="6362700" y="1600200"/>
            <a:ext cx="1447800" cy="1487467"/>
            <a:chOff x="7239000" y="1219200"/>
            <a:chExt cx="1447800" cy="148746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690808D-6390-319E-0607-F9A74510D46B}"/>
                </a:ext>
              </a:extLst>
            </p:cNvPr>
            <p:cNvGrpSpPr/>
            <p:nvPr/>
          </p:nvGrpSpPr>
          <p:grpSpPr>
            <a:xfrm>
              <a:off x="7239000" y="1219200"/>
              <a:ext cx="1447800" cy="1487467"/>
              <a:chOff x="7239000" y="1219200"/>
              <a:chExt cx="1447800" cy="148746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816733C-753F-8DED-A655-38B2C104D388}"/>
                  </a:ext>
                </a:extLst>
              </p:cNvPr>
              <p:cNvGrpSpPr/>
              <p:nvPr/>
            </p:nvGrpSpPr>
            <p:grpSpPr>
              <a:xfrm>
                <a:off x="7239000" y="12192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713E2BFF-DAAC-8410-A009-68C5824F8F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37" name="Star: 5 Points 36">
                  <a:extLst>
                    <a:ext uri="{FF2B5EF4-FFF2-40B4-BE49-F238E27FC236}">
                      <a16:creationId xmlns:a16="http://schemas.microsoft.com/office/drawing/2014/main" id="{C870B480-542D-CA37-C1A6-B15D83EF796F}"/>
                    </a:ext>
                  </a:extLst>
                </p:cNvPr>
                <p:cNvSpPr/>
                <p:nvPr/>
              </p:nvSpPr>
              <p:spPr>
                <a:xfrm>
                  <a:off x="1219200" y="2322533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Star: 5 Points 37">
                  <a:extLst>
                    <a:ext uri="{FF2B5EF4-FFF2-40B4-BE49-F238E27FC236}">
                      <a16:creationId xmlns:a16="http://schemas.microsoft.com/office/drawing/2014/main" id="{36745098-1967-AC8C-5AF0-E9C4D67487CF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Star: 5 Points 38">
                  <a:extLst>
                    <a:ext uri="{FF2B5EF4-FFF2-40B4-BE49-F238E27FC236}">
                      <a16:creationId xmlns:a16="http://schemas.microsoft.com/office/drawing/2014/main" id="{38B984EE-93F7-A00B-12F9-E693E004F5BE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Star: 5 Points 32">
                <a:extLst>
                  <a:ext uri="{FF2B5EF4-FFF2-40B4-BE49-F238E27FC236}">
                    <a16:creationId xmlns:a16="http://schemas.microsoft.com/office/drawing/2014/main" id="{5CFCCB6A-2F56-1B41-2336-BDF87CB6484D}"/>
                  </a:ext>
                </a:extLst>
              </p:cNvPr>
              <p:cNvSpPr/>
              <p:nvPr/>
            </p:nvSpPr>
            <p:spPr>
              <a:xfrm>
                <a:off x="8096749" y="2020867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Star: 5 Points 33">
                <a:extLst>
                  <a:ext uri="{FF2B5EF4-FFF2-40B4-BE49-F238E27FC236}">
                    <a16:creationId xmlns:a16="http://schemas.microsoft.com/office/drawing/2014/main" id="{DE68E5BA-7387-11AF-0701-9479613AEF80}"/>
                  </a:ext>
                </a:extLst>
              </p:cNvPr>
              <p:cNvSpPr/>
              <p:nvPr/>
            </p:nvSpPr>
            <p:spPr>
              <a:xfrm>
                <a:off x="7772400" y="22535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Star: 5 Points 34">
                <a:extLst>
                  <a:ext uri="{FF2B5EF4-FFF2-40B4-BE49-F238E27FC236}">
                    <a16:creationId xmlns:a16="http://schemas.microsoft.com/office/drawing/2014/main" id="{174F95CB-769E-7B49-296C-F49FD23023C9}"/>
                  </a:ext>
                </a:extLst>
              </p:cNvPr>
              <p:cNvSpPr/>
              <p:nvPr/>
            </p:nvSpPr>
            <p:spPr>
              <a:xfrm>
                <a:off x="7944349" y="164392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DD04EE70-7F22-3BC4-903A-665C9C97D44C}"/>
                </a:ext>
              </a:extLst>
            </p:cNvPr>
            <p:cNvSpPr/>
            <p:nvPr/>
          </p:nvSpPr>
          <p:spPr>
            <a:xfrm>
              <a:off x="7696200" y="20249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DE8BF25F-8D1F-4B96-5E76-CC4E0F4B9433}"/>
                </a:ext>
              </a:extLst>
            </p:cNvPr>
            <p:cNvSpPr/>
            <p:nvPr/>
          </p:nvSpPr>
          <p:spPr>
            <a:xfrm>
              <a:off x="7868149" y="18725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Star: 5 Points 29">
              <a:extLst>
                <a:ext uri="{FF2B5EF4-FFF2-40B4-BE49-F238E27FC236}">
                  <a16:creationId xmlns:a16="http://schemas.microsoft.com/office/drawing/2014/main" id="{7148764A-B743-2C57-19A4-DA68D75F4848}"/>
                </a:ext>
              </a:extLst>
            </p:cNvPr>
            <p:cNvSpPr/>
            <p:nvPr/>
          </p:nvSpPr>
          <p:spPr>
            <a:xfrm>
              <a:off x="8153400" y="1567722"/>
              <a:ext cx="132851" cy="108678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18792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Right 18">
            <a:extLst>
              <a:ext uri="{FF2B5EF4-FFF2-40B4-BE49-F238E27FC236}">
                <a16:creationId xmlns:a16="http://schemas.microsoft.com/office/drawing/2014/main" id="{7466EDC1-6E30-80B8-CB41-768B77BBC1BC}"/>
              </a:ext>
            </a:extLst>
          </p:cNvPr>
          <p:cNvSpPr/>
          <p:nvPr/>
        </p:nvSpPr>
        <p:spPr>
          <a:xfrm>
            <a:off x="1828800" y="3048000"/>
            <a:ext cx="4572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7D3DDE-37BB-DDD0-3AD8-5510C617BAC8}"/>
              </a:ext>
            </a:extLst>
          </p:cNvPr>
          <p:cNvSpPr txBox="1"/>
          <p:nvPr/>
        </p:nvSpPr>
        <p:spPr>
          <a:xfrm>
            <a:off x="609600" y="228600"/>
            <a:ext cx="7620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happens if we increase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fluorophore staining?!?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8FD419-9556-380C-A2EC-D39E51865017}"/>
              </a:ext>
            </a:extLst>
          </p:cNvPr>
          <p:cNvGrpSpPr/>
          <p:nvPr/>
        </p:nvGrpSpPr>
        <p:grpSpPr>
          <a:xfrm>
            <a:off x="2362200" y="2514600"/>
            <a:ext cx="1579196" cy="1521100"/>
            <a:chOff x="6810787" y="1469416"/>
            <a:chExt cx="1950771" cy="193617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022FE28-9EF7-84EC-F75B-F6D46DBA8890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04329EF8-D559-A44A-C117-70DA53EFC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70" name="Star: 5 Points 69">
                <a:extLst>
                  <a:ext uri="{FF2B5EF4-FFF2-40B4-BE49-F238E27FC236}">
                    <a16:creationId xmlns:a16="http://schemas.microsoft.com/office/drawing/2014/main" id="{01F4D880-6A1D-98A5-0D7B-C3942C3AE6A8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Star: 5 Points 70">
                <a:extLst>
                  <a:ext uri="{FF2B5EF4-FFF2-40B4-BE49-F238E27FC236}">
                    <a16:creationId xmlns:a16="http://schemas.microsoft.com/office/drawing/2014/main" id="{2501D77A-9AC9-49F9-E47C-D93C04B35709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Star: 5 Points 71">
                <a:extLst>
                  <a:ext uri="{FF2B5EF4-FFF2-40B4-BE49-F238E27FC236}">
                    <a16:creationId xmlns:a16="http://schemas.microsoft.com/office/drawing/2014/main" id="{C4BD5DCB-F9D5-3B4D-DFE4-625EA0DD4FE7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Star: 5 Points 72">
                <a:extLst>
                  <a:ext uri="{FF2B5EF4-FFF2-40B4-BE49-F238E27FC236}">
                    <a16:creationId xmlns:a16="http://schemas.microsoft.com/office/drawing/2014/main" id="{3F402A94-197A-E409-36BB-210D0E283121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tar: 5 Points 73">
                <a:extLst>
                  <a:ext uri="{FF2B5EF4-FFF2-40B4-BE49-F238E27FC236}">
                    <a16:creationId xmlns:a16="http://schemas.microsoft.com/office/drawing/2014/main" id="{9499DF37-255D-B2AE-998C-3072B93F29BE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Star: 5 Points 74">
                <a:extLst>
                  <a:ext uri="{FF2B5EF4-FFF2-40B4-BE49-F238E27FC236}">
                    <a16:creationId xmlns:a16="http://schemas.microsoft.com/office/drawing/2014/main" id="{72D85F2A-9FDF-3F21-38B7-FA3CF78ACAD4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55BECE0-E36D-F2CC-3205-C2C98556DD77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FC5803CF-2E88-6376-482A-C58600E4FB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68" name="Star: 5 Points 67">
                <a:extLst>
                  <a:ext uri="{FF2B5EF4-FFF2-40B4-BE49-F238E27FC236}">
                    <a16:creationId xmlns:a16="http://schemas.microsoft.com/office/drawing/2014/main" id="{DB295A5F-F709-414F-5AFB-3D5F4E35111D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53E1005-0E7B-0671-7859-F23B7880EEDA}"/>
                </a:ext>
              </a:extLst>
            </p:cNvPr>
            <p:cNvGrpSpPr/>
            <p:nvPr/>
          </p:nvGrpSpPr>
          <p:grpSpPr>
            <a:xfrm rot="17479164">
              <a:off x="6843172" y="1991793"/>
              <a:ext cx="211454" cy="276224"/>
              <a:chOff x="5105400" y="4648201"/>
              <a:chExt cx="363855" cy="581024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5A191791-9887-8C62-98B3-E5F3495659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66" name="Star: 5 Points 65">
                <a:extLst>
                  <a:ext uri="{FF2B5EF4-FFF2-40B4-BE49-F238E27FC236}">
                    <a16:creationId xmlns:a16="http://schemas.microsoft.com/office/drawing/2014/main" id="{43E9ECCD-7B4B-AABA-E16A-8741444F6580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5FDB4BE-F400-3987-386C-AC154C5FA072}"/>
                </a:ext>
              </a:extLst>
            </p:cNvPr>
            <p:cNvGrpSpPr/>
            <p:nvPr/>
          </p:nvGrpSpPr>
          <p:grpSpPr>
            <a:xfrm rot="6554898">
              <a:off x="8517719" y="2598036"/>
              <a:ext cx="211454" cy="276224"/>
              <a:chOff x="5105400" y="4648201"/>
              <a:chExt cx="363855" cy="581024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F89D4507-46A1-E7F2-7AC6-2A9D035BB3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64" name="Star: 5 Points 63">
                <a:extLst>
                  <a:ext uri="{FF2B5EF4-FFF2-40B4-BE49-F238E27FC236}">
                    <a16:creationId xmlns:a16="http://schemas.microsoft.com/office/drawing/2014/main" id="{B6EE013B-FCF2-DAB0-BE4A-F8E19E2CF523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7BB0E6F-CF5F-F956-7FFF-ED214C4BE665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D922A5BD-EFBB-BCA0-B612-BC0DB2A3B4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62" name="Star: 5 Points 61">
                <a:extLst>
                  <a:ext uri="{FF2B5EF4-FFF2-40B4-BE49-F238E27FC236}">
                    <a16:creationId xmlns:a16="http://schemas.microsoft.com/office/drawing/2014/main" id="{3ECA0DA9-9153-2694-79B3-5B84437E1B47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612268D-C108-F08A-468B-7E289F64E2A2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2835476-3C59-C669-1056-0841596ED8CF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68318E7-6A4A-23E1-8E7A-1E9118BDFE1B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9CD5D5B-568B-C79E-F910-34A119EBA5D3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F912F0B-6E77-4936-CEF0-36FF5BC6AEAE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E823CBA-C01F-CF50-2704-1E4B0940082E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C53A3D2-BAB9-C289-80B1-29BED7852E46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43698BA-4076-410D-B506-02F45BBD36D7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F69766A-6CDA-AA54-2D71-7C8E66797203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41B85D6-25B9-53D2-DA97-FB36D5F519EC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F96C641-27ED-8252-93BD-47A4225F324B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B2D77C2-181B-EA7E-88DB-5460A40F0A64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FA3D796-719C-E457-CDA4-9CE7C9587D32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7A124D6-42AF-9A89-4B58-D34D9131E7CB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2A8176E-B6BE-6341-7810-C68BB1CBBC8B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06B8A0F-6BA2-73A5-C2AF-E54575814E1B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279383B-01F9-7A2F-6569-5CE84DCBD77E}"/>
              </a:ext>
            </a:extLst>
          </p:cNvPr>
          <p:cNvGrpSpPr/>
          <p:nvPr/>
        </p:nvGrpSpPr>
        <p:grpSpPr>
          <a:xfrm>
            <a:off x="4648200" y="2514600"/>
            <a:ext cx="1579196" cy="1521100"/>
            <a:chOff x="6810787" y="1469416"/>
            <a:chExt cx="1950771" cy="1936174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CE40D3C-2206-D799-5B09-2CE5E9BF8B55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8159CA57-11A5-C2D9-7584-27183E20F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22" name="Star: 5 Points 121">
                <a:extLst>
                  <a:ext uri="{FF2B5EF4-FFF2-40B4-BE49-F238E27FC236}">
                    <a16:creationId xmlns:a16="http://schemas.microsoft.com/office/drawing/2014/main" id="{A29DD5D3-7A0A-A39C-6C81-B7FA482F13A2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Star: 5 Points 122">
                <a:extLst>
                  <a:ext uri="{FF2B5EF4-FFF2-40B4-BE49-F238E27FC236}">
                    <a16:creationId xmlns:a16="http://schemas.microsoft.com/office/drawing/2014/main" id="{BF771432-3064-F320-02A9-557843D1852F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Star: 5 Points 123">
                <a:extLst>
                  <a:ext uri="{FF2B5EF4-FFF2-40B4-BE49-F238E27FC236}">
                    <a16:creationId xmlns:a16="http://schemas.microsoft.com/office/drawing/2014/main" id="{82A7EDCA-5D99-C058-A9BB-3362FF95919E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Star: 5 Points 124">
                <a:extLst>
                  <a:ext uri="{FF2B5EF4-FFF2-40B4-BE49-F238E27FC236}">
                    <a16:creationId xmlns:a16="http://schemas.microsoft.com/office/drawing/2014/main" id="{167DAFFA-C6A8-800C-AA51-7CE96AFB96F8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Star: 5 Points 125">
                <a:extLst>
                  <a:ext uri="{FF2B5EF4-FFF2-40B4-BE49-F238E27FC236}">
                    <a16:creationId xmlns:a16="http://schemas.microsoft.com/office/drawing/2014/main" id="{C704E0FE-C2EA-0932-28CC-1B02DA7723AA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Star: 5 Points 126">
                <a:extLst>
                  <a:ext uri="{FF2B5EF4-FFF2-40B4-BE49-F238E27FC236}">
                    <a16:creationId xmlns:a16="http://schemas.microsoft.com/office/drawing/2014/main" id="{CCD51E32-CB9C-CA97-C133-9D14139F240F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33172EE-7E7D-39CB-F819-53826F4C74E5}"/>
                </a:ext>
              </a:extLst>
            </p:cNvPr>
            <p:cNvGrpSpPr/>
            <p:nvPr/>
          </p:nvGrpSpPr>
          <p:grpSpPr>
            <a:xfrm rot="3993612">
              <a:off x="8483145" y="1918830"/>
              <a:ext cx="211454" cy="276224"/>
              <a:chOff x="5105400" y="4648201"/>
              <a:chExt cx="363855" cy="581024"/>
            </a:xfrm>
          </p:grpSpPr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7F7F48A1-1543-79EA-AC1B-74CEEF8B24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20" name="Star: 5 Points 119">
                <a:extLst>
                  <a:ext uri="{FF2B5EF4-FFF2-40B4-BE49-F238E27FC236}">
                    <a16:creationId xmlns:a16="http://schemas.microsoft.com/office/drawing/2014/main" id="{AA07CD15-645C-5C4E-191B-A602BD394557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6A3EEF9-8E23-170F-7352-2A483E827CD6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19B7EB6C-A64B-515A-071B-CF55127381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8" name="Star: 5 Points 117">
                <a:extLst>
                  <a:ext uri="{FF2B5EF4-FFF2-40B4-BE49-F238E27FC236}">
                    <a16:creationId xmlns:a16="http://schemas.microsoft.com/office/drawing/2014/main" id="{6D5FCD97-67D2-09E3-FEEF-1BB866FDCE93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26F8F95-7C85-D920-FEA3-2C1739D9968A}"/>
                </a:ext>
              </a:extLst>
            </p:cNvPr>
            <p:cNvGrpSpPr/>
            <p:nvPr/>
          </p:nvGrpSpPr>
          <p:grpSpPr>
            <a:xfrm rot="20504566">
              <a:off x="7276946" y="1473970"/>
              <a:ext cx="211454" cy="276224"/>
              <a:chOff x="5105400" y="4648201"/>
              <a:chExt cx="363855" cy="581024"/>
            </a:xfrm>
          </p:grpSpPr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AD70B495-A432-AF18-BEF0-269E437B28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6" name="Star: 5 Points 115">
                <a:extLst>
                  <a:ext uri="{FF2B5EF4-FFF2-40B4-BE49-F238E27FC236}">
                    <a16:creationId xmlns:a16="http://schemas.microsoft.com/office/drawing/2014/main" id="{B0424D34-A01A-0032-DDF6-088761395AAC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1B13B47-AF26-2BA7-9E4E-A7442F4D6A03}"/>
                </a:ext>
              </a:extLst>
            </p:cNvPr>
            <p:cNvGrpSpPr/>
            <p:nvPr/>
          </p:nvGrpSpPr>
          <p:grpSpPr>
            <a:xfrm rot="20504566">
              <a:off x="7276946" y="1473971"/>
              <a:ext cx="211454" cy="276224"/>
              <a:chOff x="5105400" y="4648201"/>
              <a:chExt cx="363855" cy="581024"/>
            </a:xfrm>
          </p:grpSpPr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6EE7B8B5-9374-3AD6-A72C-6BBEB0CD06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4" name="Star: 5 Points 113">
                <a:extLst>
                  <a:ext uri="{FF2B5EF4-FFF2-40B4-BE49-F238E27FC236}">
                    <a16:creationId xmlns:a16="http://schemas.microsoft.com/office/drawing/2014/main" id="{7DEC6E7A-565A-CC04-5362-EC369190E60B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A85BF9E-06F3-9D70-9166-C08E7F6F4A7D}"/>
                </a:ext>
              </a:extLst>
            </p:cNvPr>
            <p:cNvGrpSpPr/>
            <p:nvPr/>
          </p:nvGrpSpPr>
          <p:grpSpPr>
            <a:xfrm rot="17479164">
              <a:off x="6843172" y="1991793"/>
              <a:ext cx="211454" cy="276224"/>
              <a:chOff x="5105400" y="4648201"/>
              <a:chExt cx="363855" cy="581024"/>
            </a:xfrm>
          </p:grpSpPr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C7AA06D-33D9-B7E7-32DE-DBFD60ECCB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2" name="Star: 5 Points 111">
                <a:extLst>
                  <a:ext uri="{FF2B5EF4-FFF2-40B4-BE49-F238E27FC236}">
                    <a16:creationId xmlns:a16="http://schemas.microsoft.com/office/drawing/2014/main" id="{DB10CEDC-D0A2-3B1A-51ED-790C0D6FB802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0F1C977-C9C0-9A80-0F21-5D0F7A295A3C}"/>
                </a:ext>
              </a:extLst>
            </p:cNvPr>
            <p:cNvGrpSpPr/>
            <p:nvPr/>
          </p:nvGrpSpPr>
          <p:grpSpPr>
            <a:xfrm rot="6554898">
              <a:off x="8517719" y="2598036"/>
              <a:ext cx="211454" cy="276224"/>
              <a:chOff x="5105400" y="4648201"/>
              <a:chExt cx="363855" cy="581024"/>
            </a:xfrm>
          </p:grpSpPr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9CE91474-F2B1-A8A3-1DC4-8F4AD35C9F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0" name="Star: 5 Points 109">
                <a:extLst>
                  <a:ext uri="{FF2B5EF4-FFF2-40B4-BE49-F238E27FC236}">
                    <a16:creationId xmlns:a16="http://schemas.microsoft.com/office/drawing/2014/main" id="{F0C2235C-00E9-62F3-EB16-E1E7C6DA470E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750E258-91DD-2C93-28DB-B1A7C1C666B8}"/>
                </a:ext>
              </a:extLst>
            </p:cNvPr>
            <p:cNvGrpSpPr/>
            <p:nvPr/>
          </p:nvGrpSpPr>
          <p:grpSpPr>
            <a:xfrm rot="14694124">
              <a:off x="6922190" y="2683216"/>
              <a:ext cx="211454" cy="276224"/>
              <a:chOff x="5105400" y="4648201"/>
              <a:chExt cx="363855" cy="581024"/>
            </a:xfrm>
          </p:grpSpPr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8142D23C-4CC7-45C8-9086-51E7076228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08" name="Star: 5 Points 107">
                <a:extLst>
                  <a:ext uri="{FF2B5EF4-FFF2-40B4-BE49-F238E27FC236}">
                    <a16:creationId xmlns:a16="http://schemas.microsoft.com/office/drawing/2014/main" id="{A86A809F-9D43-4EDB-9086-BD80E1657CCC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410CC40-4D60-A353-E7FE-4B1497932685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60D19432-DC49-83E9-0DF5-E306A49FD8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06" name="Star: 5 Points 105">
                <a:extLst>
                  <a:ext uri="{FF2B5EF4-FFF2-40B4-BE49-F238E27FC236}">
                    <a16:creationId xmlns:a16="http://schemas.microsoft.com/office/drawing/2014/main" id="{FE50FCAB-5801-2715-43E3-2D4FCA09F693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D84A237-B0D4-E346-7756-2AD1E9AB5B20}"/>
                </a:ext>
              </a:extLst>
            </p:cNvPr>
            <p:cNvGrpSpPr/>
            <p:nvPr/>
          </p:nvGrpSpPr>
          <p:grpSpPr>
            <a:xfrm rot="9383114">
              <a:off x="8117164" y="3125447"/>
              <a:ext cx="211454" cy="276224"/>
              <a:chOff x="5105400" y="4648201"/>
              <a:chExt cx="363855" cy="581024"/>
            </a:xfrm>
          </p:grpSpPr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8FA20459-4F0D-F20D-0B65-C506A9828E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04" name="Star: 5 Points 103">
                <a:extLst>
                  <a:ext uri="{FF2B5EF4-FFF2-40B4-BE49-F238E27FC236}">
                    <a16:creationId xmlns:a16="http://schemas.microsoft.com/office/drawing/2014/main" id="{15ACB91E-88DB-78B8-38DE-A28CAB5FC177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33EDC6E-D422-ADB4-21EB-7876BA232940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1110667-7702-E8A5-C460-85CA68A245F9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8446473-A1B3-3E9A-97A4-FA93022AC7DD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E699F4E-1144-4928-2E72-AEEAABB3346D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D04E981-2799-2BBE-5745-3EDDD33E24B4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48999AE-C0F1-25F4-F5FB-FBCEC3CED79D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2FC42D2-505C-F3F2-D50B-D601C4D1B804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7D47586-8572-6FE2-F06C-9F89C466D04D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F0473E9-87F2-EE95-4CE7-C76013ED16DB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C1A85AF-7F7B-BB03-D1CA-32194CE28C96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54B45EC-0881-2959-3C8A-23B6524651F9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408BCE7-2F0A-E556-7834-C6695A69D89F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09D37CE-2917-9857-0725-F2965EDDEA01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69293F4-BD1C-68F2-0280-8AFF6F7DA302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76A9322-59A2-71BF-7AF6-054B2FBB1F84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1D46357-0BB1-E3AA-3100-F6B7E12FE158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D11BFA8-BCF6-A081-54AF-DF13DE121FCB}"/>
              </a:ext>
            </a:extLst>
          </p:cNvPr>
          <p:cNvGrpSpPr/>
          <p:nvPr/>
        </p:nvGrpSpPr>
        <p:grpSpPr>
          <a:xfrm>
            <a:off x="304800" y="2514600"/>
            <a:ext cx="1295400" cy="1521100"/>
            <a:chOff x="7010400" y="1469416"/>
            <a:chExt cx="1600200" cy="1936174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EE2B99B6-5612-F1E5-0584-36C6FC0A9CAC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3EC6B4BE-20B3-159B-F271-31B58466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53" name="Star: 5 Points 152">
                <a:extLst>
                  <a:ext uri="{FF2B5EF4-FFF2-40B4-BE49-F238E27FC236}">
                    <a16:creationId xmlns:a16="http://schemas.microsoft.com/office/drawing/2014/main" id="{1E0CD862-0BC9-18D4-E6C0-A7C331075AA0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Star: 5 Points 153">
                <a:extLst>
                  <a:ext uri="{FF2B5EF4-FFF2-40B4-BE49-F238E27FC236}">
                    <a16:creationId xmlns:a16="http://schemas.microsoft.com/office/drawing/2014/main" id="{C3F2C54D-1E00-8E72-BBE5-E76E42FDC8C0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Star: 5 Points 154">
                <a:extLst>
                  <a:ext uri="{FF2B5EF4-FFF2-40B4-BE49-F238E27FC236}">
                    <a16:creationId xmlns:a16="http://schemas.microsoft.com/office/drawing/2014/main" id="{A20E315A-97DF-64C3-E2DB-5EDE2C6AA9F3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Star: 5 Points 155">
                <a:extLst>
                  <a:ext uri="{FF2B5EF4-FFF2-40B4-BE49-F238E27FC236}">
                    <a16:creationId xmlns:a16="http://schemas.microsoft.com/office/drawing/2014/main" id="{7DCCC938-64A5-E5AA-FE21-A11E12892DBB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Star: 5 Points 156">
                <a:extLst>
                  <a:ext uri="{FF2B5EF4-FFF2-40B4-BE49-F238E27FC236}">
                    <a16:creationId xmlns:a16="http://schemas.microsoft.com/office/drawing/2014/main" id="{EAF6BFFF-D5B7-20D8-A3CD-8F8C814E4ED8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Star: 5 Points 157">
                <a:extLst>
                  <a:ext uri="{FF2B5EF4-FFF2-40B4-BE49-F238E27FC236}">
                    <a16:creationId xmlns:a16="http://schemas.microsoft.com/office/drawing/2014/main" id="{9472D753-D291-10CB-B795-3FB943027477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CAA4600-7702-34AA-D484-ABD6433F0805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33D25BF3-6FD4-409A-7E47-25CAD37E8F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51" name="Star: 5 Points 150">
                <a:extLst>
                  <a:ext uri="{FF2B5EF4-FFF2-40B4-BE49-F238E27FC236}">
                    <a16:creationId xmlns:a16="http://schemas.microsoft.com/office/drawing/2014/main" id="{A924FC96-DD16-E270-3B34-CDEDF14FEAAB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B1EEB5E-6C87-F48B-2012-095DD0B5DDB7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3D9CAB39-4B11-421C-180E-318F1874A5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49" name="Star: 5 Points 148">
                <a:extLst>
                  <a:ext uri="{FF2B5EF4-FFF2-40B4-BE49-F238E27FC236}">
                    <a16:creationId xmlns:a16="http://schemas.microsoft.com/office/drawing/2014/main" id="{4352DEE6-CC3C-5C92-4546-DD2BA0A6FCCA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079BA5E-5881-225E-A2DE-A21FE6454647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9D2ADBE-1FA9-1F61-B821-11A8E4F53467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1FC180E-B749-8A13-6B6A-FF5E26F1DA66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B0FBC04-668F-448F-7C05-1DA03465A25B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2E41554-5B0A-6C8A-812E-6E6C2216ECE2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2BBC0BE-63AB-800A-236E-E89530B2CC12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2A84647-575D-7FA9-4B9A-F87AF96908E1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1D3EF21E-046F-5B2D-209F-DB1D2435182C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8AB17B2-AB0C-479E-713A-6844351FA3AD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F397473-BB7D-A89C-3C44-246E85F62E5C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96CA7B8D-4EB2-C0BB-B3C4-D1E8348DFB2E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52EDC89-98DF-44F8-1404-F2265A862C4A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4B8393B-FA4E-F6F8-D7B0-366D3B06C09B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0363E31-8951-44E8-4F83-ACE567FA36D9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6BADA3B-417C-E601-9CBD-C456AC9F150C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2B6D3C9-E0C2-4874-1DE0-40262CF4BA6B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295A20A-6635-8CB5-2AF0-9F71BDE6DD4D}"/>
              </a:ext>
            </a:extLst>
          </p:cNvPr>
          <p:cNvGrpSpPr/>
          <p:nvPr/>
        </p:nvGrpSpPr>
        <p:grpSpPr>
          <a:xfrm>
            <a:off x="7239000" y="2438400"/>
            <a:ext cx="1637205" cy="1604614"/>
            <a:chOff x="6788194" y="1400176"/>
            <a:chExt cx="2022430" cy="2042477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62A5A566-2821-C823-C17B-26B807FC79F1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B8D31D6E-729D-BD04-E7CF-02D5A74F1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29" name="Star: 5 Points 228">
                <a:extLst>
                  <a:ext uri="{FF2B5EF4-FFF2-40B4-BE49-F238E27FC236}">
                    <a16:creationId xmlns:a16="http://schemas.microsoft.com/office/drawing/2014/main" id="{759DD254-55B0-9431-3628-AE64AAF01AC9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Star: 5 Points 229">
                <a:extLst>
                  <a:ext uri="{FF2B5EF4-FFF2-40B4-BE49-F238E27FC236}">
                    <a16:creationId xmlns:a16="http://schemas.microsoft.com/office/drawing/2014/main" id="{648EE522-0A4E-AF3F-BC15-6094F9E55143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Star: 5 Points 230">
                <a:extLst>
                  <a:ext uri="{FF2B5EF4-FFF2-40B4-BE49-F238E27FC236}">
                    <a16:creationId xmlns:a16="http://schemas.microsoft.com/office/drawing/2014/main" id="{3D07510C-8646-0CD3-4051-B1289832FE4C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Star: 5 Points 231">
                <a:extLst>
                  <a:ext uri="{FF2B5EF4-FFF2-40B4-BE49-F238E27FC236}">
                    <a16:creationId xmlns:a16="http://schemas.microsoft.com/office/drawing/2014/main" id="{9F435566-B0BE-117D-AD3E-800419A4DE01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Star: 5 Points 232">
                <a:extLst>
                  <a:ext uri="{FF2B5EF4-FFF2-40B4-BE49-F238E27FC236}">
                    <a16:creationId xmlns:a16="http://schemas.microsoft.com/office/drawing/2014/main" id="{99AE33D7-C961-5A57-1A07-5932FF2F1208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Star: 5 Points 233">
                <a:extLst>
                  <a:ext uri="{FF2B5EF4-FFF2-40B4-BE49-F238E27FC236}">
                    <a16:creationId xmlns:a16="http://schemas.microsoft.com/office/drawing/2014/main" id="{2093434D-FE71-5F11-4FBC-A18F8FE783B0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1A76542-1DD1-CBE2-BC1B-CE799439824F}"/>
                </a:ext>
              </a:extLst>
            </p:cNvPr>
            <p:cNvGrpSpPr/>
            <p:nvPr/>
          </p:nvGrpSpPr>
          <p:grpSpPr>
            <a:xfrm rot="3993612">
              <a:off x="8483145" y="1918830"/>
              <a:ext cx="211454" cy="276224"/>
              <a:chOff x="5105400" y="4648201"/>
              <a:chExt cx="363855" cy="581024"/>
            </a:xfrm>
          </p:grpSpPr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DE6ED241-97BB-719F-05D8-618CDC0B22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27" name="Star: 5 Points 226">
                <a:extLst>
                  <a:ext uri="{FF2B5EF4-FFF2-40B4-BE49-F238E27FC236}">
                    <a16:creationId xmlns:a16="http://schemas.microsoft.com/office/drawing/2014/main" id="{E42134D0-56B4-59E8-2CEE-50F838F67BB8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2DC54E52-C849-3DE8-7BC2-4383D9F54C4A}"/>
                </a:ext>
              </a:extLst>
            </p:cNvPr>
            <p:cNvGrpSpPr/>
            <p:nvPr/>
          </p:nvGrpSpPr>
          <p:grpSpPr>
            <a:xfrm rot="2395165">
              <a:off x="8258958" y="1635859"/>
              <a:ext cx="211454" cy="276224"/>
              <a:chOff x="5105400" y="4648201"/>
              <a:chExt cx="363855" cy="581024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07A6DDAE-A194-1BB2-8C7E-462AF7EE4D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25" name="Star: 5 Points 224">
                <a:extLst>
                  <a:ext uri="{FF2B5EF4-FFF2-40B4-BE49-F238E27FC236}">
                    <a16:creationId xmlns:a16="http://schemas.microsoft.com/office/drawing/2014/main" id="{8C5A5997-3D22-9658-34E9-C89FAA187E16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FF6A339D-B999-16F5-2941-F429166B289A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7DA96F1B-BA3D-7016-FE2A-D1A2175213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23" name="Star: 5 Points 222">
                <a:extLst>
                  <a:ext uri="{FF2B5EF4-FFF2-40B4-BE49-F238E27FC236}">
                    <a16:creationId xmlns:a16="http://schemas.microsoft.com/office/drawing/2014/main" id="{2ACF37DB-342F-8BB0-96B7-20720B902B7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A3ED7BE2-03E5-F96E-F715-32651D88CC6C}"/>
                </a:ext>
              </a:extLst>
            </p:cNvPr>
            <p:cNvGrpSpPr/>
            <p:nvPr/>
          </p:nvGrpSpPr>
          <p:grpSpPr>
            <a:xfrm>
              <a:off x="7666673" y="1400176"/>
              <a:ext cx="211454" cy="276224"/>
              <a:chOff x="5105400" y="4648201"/>
              <a:chExt cx="363855" cy="581024"/>
            </a:xfrm>
          </p:grpSpPr>
          <p:pic>
            <p:nvPicPr>
              <p:cNvPr id="220" name="Picture 219">
                <a:extLst>
                  <a:ext uri="{FF2B5EF4-FFF2-40B4-BE49-F238E27FC236}">
                    <a16:creationId xmlns:a16="http://schemas.microsoft.com/office/drawing/2014/main" id="{852BE054-E37D-C5FA-1EAB-9763DDACB9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21" name="Star: 5 Points 220">
                <a:extLst>
                  <a:ext uri="{FF2B5EF4-FFF2-40B4-BE49-F238E27FC236}">
                    <a16:creationId xmlns:a16="http://schemas.microsoft.com/office/drawing/2014/main" id="{693C1F14-611E-31F2-D8F5-6BEAC5031782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5399B2EB-1C2F-3C1B-1EF0-E94221EFC707}"/>
                </a:ext>
              </a:extLst>
            </p:cNvPr>
            <p:cNvGrpSpPr/>
            <p:nvPr/>
          </p:nvGrpSpPr>
          <p:grpSpPr>
            <a:xfrm rot="20504566">
              <a:off x="7276946" y="1473970"/>
              <a:ext cx="211454" cy="276224"/>
              <a:chOff x="5105400" y="4648201"/>
              <a:chExt cx="363855" cy="581024"/>
            </a:xfrm>
          </p:grpSpPr>
          <p:pic>
            <p:nvPicPr>
              <p:cNvPr id="218" name="Picture 217">
                <a:extLst>
                  <a:ext uri="{FF2B5EF4-FFF2-40B4-BE49-F238E27FC236}">
                    <a16:creationId xmlns:a16="http://schemas.microsoft.com/office/drawing/2014/main" id="{CB4F5DD8-7ABC-C0E0-798D-A7DB0BF628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19" name="Star: 5 Points 218">
                <a:extLst>
                  <a:ext uri="{FF2B5EF4-FFF2-40B4-BE49-F238E27FC236}">
                    <a16:creationId xmlns:a16="http://schemas.microsoft.com/office/drawing/2014/main" id="{9F1B5E42-B18F-210C-C2D1-69B80E7115C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51C5AB-53FA-9486-2E28-E3DA220B7809}"/>
                </a:ext>
              </a:extLst>
            </p:cNvPr>
            <p:cNvGrpSpPr/>
            <p:nvPr/>
          </p:nvGrpSpPr>
          <p:grpSpPr>
            <a:xfrm rot="18310986">
              <a:off x="7000021" y="1711384"/>
              <a:ext cx="211454" cy="276224"/>
              <a:chOff x="5105400" y="4648201"/>
              <a:chExt cx="363855" cy="581024"/>
            </a:xfrm>
          </p:grpSpPr>
          <p:pic>
            <p:nvPicPr>
              <p:cNvPr id="216" name="Picture 215">
                <a:extLst>
                  <a:ext uri="{FF2B5EF4-FFF2-40B4-BE49-F238E27FC236}">
                    <a16:creationId xmlns:a16="http://schemas.microsoft.com/office/drawing/2014/main" id="{5D89DB28-2951-6AC7-C9E3-7D83A95C18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17" name="Star: 5 Points 216">
                <a:extLst>
                  <a:ext uri="{FF2B5EF4-FFF2-40B4-BE49-F238E27FC236}">
                    <a16:creationId xmlns:a16="http://schemas.microsoft.com/office/drawing/2014/main" id="{FA65F4F1-81AB-3DC9-B4FE-7B3AEE6692F0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1276549B-6F84-AACD-BEB0-C11D3F818F3B}"/>
                </a:ext>
              </a:extLst>
            </p:cNvPr>
            <p:cNvGrpSpPr/>
            <p:nvPr/>
          </p:nvGrpSpPr>
          <p:grpSpPr>
            <a:xfrm rot="20504566">
              <a:off x="7276946" y="1473971"/>
              <a:ext cx="211454" cy="276224"/>
              <a:chOff x="5105400" y="4648201"/>
              <a:chExt cx="363855" cy="581024"/>
            </a:xfrm>
          </p:grpSpPr>
          <p:pic>
            <p:nvPicPr>
              <p:cNvPr id="214" name="Picture 213">
                <a:extLst>
                  <a:ext uri="{FF2B5EF4-FFF2-40B4-BE49-F238E27FC236}">
                    <a16:creationId xmlns:a16="http://schemas.microsoft.com/office/drawing/2014/main" id="{88092D42-5448-18AD-7733-2756D88751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15" name="Star: 5 Points 214">
                <a:extLst>
                  <a:ext uri="{FF2B5EF4-FFF2-40B4-BE49-F238E27FC236}">
                    <a16:creationId xmlns:a16="http://schemas.microsoft.com/office/drawing/2014/main" id="{7C167D9D-37F3-66F5-847B-91E566094E95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D050AD16-8617-2721-13A0-09FED520DA6A}"/>
                </a:ext>
              </a:extLst>
            </p:cNvPr>
            <p:cNvGrpSpPr/>
            <p:nvPr/>
          </p:nvGrpSpPr>
          <p:grpSpPr>
            <a:xfrm rot="17479164">
              <a:off x="6843172" y="1991793"/>
              <a:ext cx="211454" cy="276224"/>
              <a:chOff x="5105400" y="4648201"/>
              <a:chExt cx="363855" cy="581024"/>
            </a:xfrm>
          </p:grpSpPr>
          <p:pic>
            <p:nvPicPr>
              <p:cNvPr id="212" name="Picture 211">
                <a:extLst>
                  <a:ext uri="{FF2B5EF4-FFF2-40B4-BE49-F238E27FC236}">
                    <a16:creationId xmlns:a16="http://schemas.microsoft.com/office/drawing/2014/main" id="{D3AE1028-3F34-AC8A-E652-B62558DE0D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13" name="Star: 5 Points 212">
                <a:extLst>
                  <a:ext uri="{FF2B5EF4-FFF2-40B4-BE49-F238E27FC236}">
                    <a16:creationId xmlns:a16="http://schemas.microsoft.com/office/drawing/2014/main" id="{A3E08C14-B06F-DCC6-CAEB-0FA860D3F860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4DC1F98-8B15-1064-DA50-D2D793578436}"/>
                </a:ext>
              </a:extLst>
            </p:cNvPr>
            <p:cNvGrpSpPr/>
            <p:nvPr/>
          </p:nvGrpSpPr>
          <p:grpSpPr>
            <a:xfrm rot="16416956">
              <a:off x="6820579" y="2338315"/>
              <a:ext cx="211454" cy="276224"/>
              <a:chOff x="5105400" y="4648201"/>
              <a:chExt cx="363855" cy="581024"/>
            </a:xfrm>
          </p:grpSpPr>
          <p:pic>
            <p:nvPicPr>
              <p:cNvPr id="210" name="Picture 209">
                <a:extLst>
                  <a:ext uri="{FF2B5EF4-FFF2-40B4-BE49-F238E27FC236}">
                    <a16:creationId xmlns:a16="http://schemas.microsoft.com/office/drawing/2014/main" id="{3779E158-52A8-1773-AA4B-E3E79A656A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11" name="Star: 5 Points 210">
                <a:extLst>
                  <a:ext uri="{FF2B5EF4-FFF2-40B4-BE49-F238E27FC236}">
                    <a16:creationId xmlns:a16="http://schemas.microsoft.com/office/drawing/2014/main" id="{0592EE95-6412-53E0-0BDA-32F59CB05563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CC6FF2E-F04A-F5BD-1121-3830029F15CA}"/>
                </a:ext>
              </a:extLst>
            </p:cNvPr>
            <p:cNvGrpSpPr/>
            <p:nvPr/>
          </p:nvGrpSpPr>
          <p:grpSpPr>
            <a:xfrm rot="5400000">
              <a:off x="8566785" y="2253615"/>
              <a:ext cx="211454" cy="276224"/>
              <a:chOff x="5105400" y="4648201"/>
              <a:chExt cx="363855" cy="581024"/>
            </a:xfrm>
          </p:grpSpPr>
          <p:pic>
            <p:nvPicPr>
              <p:cNvPr id="208" name="Picture 207">
                <a:extLst>
                  <a:ext uri="{FF2B5EF4-FFF2-40B4-BE49-F238E27FC236}">
                    <a16:creationId xmlns:a16="http://schemas.microsoft.com/office/drawing/2014/main" id="{9D6FD513-052D-2CAE-C9BE-EFDCFEE604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09" name="Star: 5 Points 208">
                <a:extLst>
                  <a:ext uri="{FF2B5EF4-FFF2-40B4-BE49-F238E27FC236}">
                    <a16:creationId xmlns:a16="http://schemas.microsoft.com/office/drawing/2014/main" id="{03B11FA4-B186-B5E9-009B-C9DE9C98DA1C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3FB3FA7-B915-9B12-392E-01A9DF4BAF9B}"/>
                </a:ext>
              </a:extLst>
            </p:cNvPr>
            <p:cNvGrpSpPr/>
            <p:nvPr/>
          </p:nvGrpSpPr>
          <p:grpSpPr>
            <a:xfrm rot="6554898">
              <a:off x="8517719" y="2598036"/>
              <a:ext cx="211454" cy="276224"/>
              <a:chOff x="5105400" y="4648201"/>
              <a:chExt cx="363855" cy="581024"/>
            </a:xfrm>
          </p:grpSpPr>
          <p:pic>
            <p:nvPicPr>
              <p:cNvPr id="206" name="Picture 205">
                <a:extLst>
                  <a:ext uri="{FF2B5EF4-FFF2-40B4-BE49-F238E27FC236}">
                    <a16:creationId xmlns:a16="http://schemas.microsoft.com/office/drawing/2014/main" id="{1732EEB4-6533-F9BB-E64F-1A3605639F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07" name="Star: 5 Points 206">
                <a:extLst>
                  <a:ext uri="{FF2B5EF4-FFF2-40B4-BE49-F238E27FC236}">
                    <a16:creationId xmlns:a16="http://schemas.microsoft.com/office/drawing/2014/main" id="{5252E2F0-EC4A-F498-11EF-A02DCB784B7F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CE54C2AA-F14A-6D61-A3A6-E983F12C6E0C}"/>
                </a:ext>
              </a:extLst>
            </p:cNvPr>
            <p:cNvGrpSpPr/>
            <p:nvPr/>
          </p:nvGrpSpPr>
          <p:grpSpPr>
            <a:xfrm rot="14694124">
              <a:off x="6922190" y="2683216"/>
              <a:ext cx="211454" cy="276224"/>
              <a:chOff x="5105400" y="4648201"/>
              <a:chExt cx="363855" cy="581024"/>
            </a:xfrm>
          </p:grpSpPr>
          <p:pic>
            <p:nvPicPr>
              <p:cNvPr id="204" name="Picture 203">
                <a:extLst>
                  <a:ext uri="{FF2B5EF4-FFF2-40B4-BE49-F238E27FC236}">
                    <a16:creationId xmlns:a16="http://schemas.microsoft.com/office/drawing/2014/main" id="{621D0F51-CFDC-48CC-4629-52EB7F6118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05" name="Star: 5 Points 204">
                <a:extLst>
                  <a:ext uri="{FF2B5EF4-FFF2-40B4-BE49-F238E27FC236}">
                    <a16:creationId xmlns:a16="http://schemas.microsoft.com/office/drawing/2014/main" id="{64528D41-7447-3945-AB63-3B5284536D1B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EA7695C-6A34-F9ED-B30F-DDADD7D24626}"/>
                </a:ext>
              </a:extLst>
            </p:cNvPr>
            <p:cNvGrpSpPr/>
            <p:nvPr/>
          </p:nvGrpSpPr>
          <p:grpSpPr>
            <a:xfrm rot="13628047">
              <a:off x="7077827" y="2928936"/>
              <a:ext cx="211454" cy="276224"/>
              <a:chOff x="5105400" y="4648201"/>
              <a:chExt cx="363855" cy="581024"/>
            </a:xfrm>
          </p:grpSpPr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id="{CF50B2DE-0C52-8C26-0BBA-612435D486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03" name="Star: 5 Points 202">
                <a:extLst>
                  <a:ext uri="{FF2B5EF4-FFF2-40B4-BE49-F238E27FC236}">
                    <a16:creationId xmlns:a16="http://schemas.microsoft.com/office/drawing/2014/main" id="{88498E2D-527F-9D08-3BC9-A60E589768C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39D75EC-B3AB-A1CF-9B72-0012983D46D2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200" name="Picture 199">
                <a:extLst>
                  <a:ext uri="{FF2B5EF4-FFF2-40B4-BE49-F238E27FC236}">
                    <a16:creationId xmlns:a16="http://schemas.microsoft.com/office/drawing/2014/main" id="{CD8F3352-0C61-7500-903B-B156914A49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01" name="Star: 5 Points 200">
                <a:extLst>
                  <a:ext uri="{FF2B5EF4-FFF2-40B4-BE49-F238E27FC236}">
                    <a16:creationId xmlns:a16="http://schemas.microsoft.com/office/drawing/2014/main" id="{EAD55CAE-7F7A-D190-8C03-5C8B494F6AE0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0C78F0E-C040-D15D-D743-C878F229A6EA}"/>
                </a:ext>
              </a:extLst>
            </p:cNvPr>
            <p:cNvGrpSpPr/>
            <p:nvPr/>
          </p:nvGrpSpPr>
          <p:grpSpPr>
            <a:xfrm rot="10256537">
              <a:off x="7792825" y="3166429"/>
              <a:ext cx="211454" cy="276224"/>
              <a:chOff x="5105400" y="4648201"/>
              <a:chExt cx="363855" cy="581024"/>
            </a:xfrm>
          </p:grpSpPr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C00865A3-C130-6E6E-0C87-98B8D84EF5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99" name="Star: 5 Points 198">
                <a:extLst>
                  <a:ext uri="{FF2B5EF4-FFF2-40B4-BE49-F238E27FC236}">
                    <a16:creationId xmlns:a16="http://schemas.microsoft.com/office/drawing/2014/main" id="{DE19AE88-DB02-F492-E07F-B6EC720D33FC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C650422-5947-0BF4-F32F-76534D4F8F4C}"/>
                </a:ext>
              </a:extLst>
            </p:cNvPr>
            <p:cNvGrpSpPr/>
            <p:nvPr/>
          </p:nvGrpSpPr>
          <p:grpSpPr>
            <a:xfrm rot="9383114">
              <a:off x="8117164" y="3125447"/>
              <a:ext cx="211454" cy="276224"/>
              <a:chOff x="5105400" y="4648201"/>
              <a:chExt cx="363855" cy="581024"/>
            </a:xfrm>
          </p:grpSpPr>
          <p:pic>
            <p:nvPicPr>
              <p:cNvPr id="196" name="Picture 195">
                <a:extLst>
                  <a:ext uri="{FF2B5EF4-FFF2-40B4-BE49-F238E27FC236}">
                    <a16:creationId xmlns:a16="http://schemas.microsoft.com/office/drawing/2014/main" id="{5F9C3414-1590-7422-EDA1-A94463D73A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97" name="Star: 5 Points 196">
                <a:extLst>
                  <a:ext uri="{FF2B5EF4-FFF2-40B4-BE49-F238E27FC236}">
                    <a16:creationId xmlns:a16="http://schemas.microsoft.com/office/drawing/2014/main" id="{59C07C7B-1B42-166A-F663-9E17B7ABE8EB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DE0FCD37-2562-4734-3E13-69797E09C81F}"/>
                </a:ext>
              </a:extLst>
            </p:cNvPr>
            <p:cNvGrpSpPr/>
            <p:nvPr/>
          </p:nvGrpSpPr>
          <p:grpSpPr>
            <a:xfrm rot="7935577">
              <a:off x="8373391" y="2928616"/>
              <a:ext cx="211454" cy="276224"/>
              <a:chOff x="5105400" y="4648201"/>
              <a:chExt cx="363855" cy="581024"/>
            </a:xfrm>
          </p:grpSpPr>
          <p:pic>
            <p:nvPicPr>
              <p:cNvPr id="194" name="Picture 193">
                <a:extLst>
                  <a:ext uri="{FF2B5EF4-FFF2-40B4-BE49-F238E27FC236}">
                    <a16:creationId xmlns:a16="http://schemas.microsoft.com/office/drawing/2014/main" id="{97BA241F-5096-B3AC-7430-B87C7EBF15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95" name="Star: 5 Points 194">
                <a:extLst>
                  <a:ext uri="{FF2B5EF4-FFF2-40B4-BE49-F238E27FC236}">
                    <a16:creationId xmlns:a16="http://schemas.microsoft.com/office/drawing/2014/main" id="{E461A36B-71C2-8D61-9F09-52A4BB7ABAF9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6F727BA-5D76-E384-38AC-7B95F0A87DB8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7AC45D8-27A1-7EDF-2C11-58CCED424FA3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AB46B3-DB7D-D544-CEC1-2377BFE1E512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024C9846-00AD-0978-C87B-9025231854A3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9C56FFD-8FB1-AE95-22E4-D2D776A7F0DE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C543732C-3BD2-C5C5-2C09-F1DD76F38F9D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4B0A611D-9E92-F484-52A8-88AC9A0A172C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28E6ECAB-6A9F-58ED-7BC2-26DA9367259A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B2272D68-B0FD-FF01-EDEB-00E4C5552765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E65D0862-3174-6D44-3AA5-A7A896D6D9E0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D1B23CFC-7880-0F43-E75A-4142919760BD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1804245-7D83-5002-84E6-038053AE362D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64844A3-CB30-31C8-ECD2-CA585CDFE617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F98933B-4A0C-C16D-5EF2-00AB76C2EE4C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A8B2681-BD42-5F64-94DF-5CA16F02E798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36540136-5931-D3DC-A201-E6F5AA7BB8DE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AED31DAD-CEE1-88A2-32EF-BC8D6FE7E364}"/>
              </a:ext>
            </a:extLst>
          </p:cNvPr>
          <p:cNvSpPr/>
          <p:nvPr/>
        </p:nvSpPr>
        <p:spPr>
          <a:xfrm>
            <a:off x="4038600" y="3048000"/>
            <a:ext cx="4572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Arrow: Right 235">
            <a:extLst>
              <a:ext uri="{FF2B5EF4-FFF2-40B4-BE49-F238E27FC236}">
                <a16:creationId xmlns:a16="http://schemas.microsoft.com/office/drawing/2014/main" id="{3D228737-17E8-0E01-7CB8-18EE5262C16A}"/>
              </a:ext>
            </a:extLst>
          </p:cNvPr>
          <p:cNvSpPr/>
          <p:nvPr/>
        </p:nvSpPr>
        <p:spPr>
          <a:xfrm>
            <a:off x="6553200" y="3124200"/>
            <a:ext cx="4572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626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52883D7-1356-3E34-F4DD-BD1677BF5E19}"/>
              </a:ext>
            </a:extLst>
          </p:cNvPr>
          <p:cNvGrpSpPr/>
          <p:nvPr/>
        </p:nvGrpSpPr>
        <p:grpSpPr>
          <a:xfrm>
            <a:off x="90678" y="990600"/>
            <a:ext cx="1295400" cy="1521100"/>
            <a:chOff x="7010400" y="1469416"/>
            <a:chExt cx="1600200" cy="1936174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936E1294-1942-B8DD-A8DC-7803CC0CA513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0EC10133-3561-842B-BE1B-C8822A066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65" name="Star: 5 Points 264">
                <a:extLst>
                  <a:ext uri="{FF2B5EF4-FFF2-40B4-BE49-F238E27FC236}">
                    <a16:creationId xmlns:a16="http://schemas.microsoft.com/office/drawing/2014/main" id="{F61CFFF7-F709-4B70-1A2A-8858E076309B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Star: 5 Points 265">
                <a:extLst>
                  <a:ext uri="{FF2B5EF4-FFF2-40B4-BE49-F238E27FC236}">
                    <a16:creationId xmlns:a16="http://schemas.microsoft.com/office/drawing/2014/main" id="{28C15114-E88D-B9AA-DCD8-41733BF95BAE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Star: 5 Points 266">
                <a:extLst>
                  <a:ext uri="{FF2B5EF4-FFF2-40B4-BE49-F238E27FC236}">
                    <a16:creationId xmlns:a16="http://schemas.microsoft.com/office/drawing/2014/main" id="{8CA85F58-ECA5-51DC-F182-380D695FA072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Star: 5 Points 267">
                <a:extLst>
                  <a:ext uri="{FF2B5EF4-FFF2-40B4-BE49-F238E27FC236}">
                    <a16:creationId xmlns:a16="http://schemas.microsoft.com/office/drawing/2014/main" id="{704F43D2-EF51-DAAA-B305-C152B5B17957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Star: 5 Points 268">
                <a:extLst>
                  <a:ext uri="{FF2B5EF4-FFF2-40B4-BE49-F238E27FC236}">
                    <a16:creationId xmlns:a16="http://schemas.microsoft.com/office/drawing/2014/main" id="{0720C958-3E2B-5A7C-FC2C-B6DC902B3FDA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Star: 5 Points 269">
                <a:extLst>
                  <a:ext uri="{FF2B5EF4-FFF2-40B4-BE49-F238E27FC236}">
                    <a16:creationId xmlns:a16="http://schemas.microsoft.com/office/drawing/2014/main" id="{9ED81352-1146-7110-776C-903F855C5EB2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FA77B0BE-B783-AD9D-A8D7-6FA6522B52A0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262" name="Picture 261">
                <a:extLst>
                  <a:ext uri="{FF2B5EF4-FFF2-40B4-BE49-F238E27FC236}">
                    <a16:creationId xmlns:a16="http://schemas.microsoft.com/office/drawing/2014/main" id="{B267B265-C299-0BBA-729D-0F73F432C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63" name="Star: 5 Points 262">
                <a:extLst>
                  <a:ext uri="{FF2B5EF4-FFF2-40B4-BE49-F238E27FC236}">
                    <a16:creationId xmlns:a16="http://schemas.microsoft.com/office/drawing/2014/main" id="{4C361D55-5134-85F1-52FC-05E57836F7B5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4814686-213D-0943-9150-B30246BCA273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F189503F-D94E-36E1-DEEF-5F7EA29214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257" name="Star: 5 Points 256">
                <a:extLst>
                  <a:ext uri="{FF2B5EF4-FFF2-40B4-BE49-F238E27FC236}">
                    <a16:creationId xmlns:a16="http://schemas.microsoft.com/office/drawing/2014/main" id="{BCE30248-1374-EC6A-53CB-F6149A33B2AC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98AAD9CE-A581-D75A-804C-1D8EF6D5A8C8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5C1BABE7-7B54-A060-7262-561B2262DB3A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B9E1EBE4-1106-30A7-6D41-155A1CADCABB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865405F5-525A-4B59-4B57-374E988178ED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B43F99B-5064-0535-B541-520F3EDE5CA9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B58DC5CA-0920-F724-1D51-42A32ED440F1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7D49F0EA-9DB5-2431-62BE-F2D51A7C862C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DC11A6F6-A5DE-F458-E8F2-C2062EAF94EE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63D38FAC-FCBA-F30B-9EDD-4276E22F8CA0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047A414C-1ED6-ABE7-5718-A219735357C0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8121A1C7-6A8F-2251-BCEF-48FCA30E0941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C1275642-750E-1FFA-E5BA-0CCCABEF7424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6F632D7-68CE-BAEB-B450-A4EFA912D048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CEAC68F8-07B1-9D84-B5A8-6D19EF881617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362BC306-582C-06AE-3F6E-041709A35F5A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A6161337-79BF-4E78-7F8E-EBD17890B611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2A0C710-6564-C11F-5BDE-99C654B395CD}"/>
              </a:ext>
            </a:extLst>
          </p:cNvPr>
          <p:cNvGrpSpPr/>
          <p:nvPr/>
        </p:nvGrpSpPr>
        <p:grpSpPr>
          <a:xfrm>
            <a:off x="166878" y="2895600"/>
            <a:ext cx="1295400" cy="1317016"/>
            <a:chOff x="7010400" y="1600200"/>
            <a:chExt cx="1600200" cy="1676400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2341517B-48FB-D761-1F7E-88DA59EA847F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295" name="Picture 294">
                <a:extLst>
                  <a:ext uri="{FF2B5EF4-FFF2-40B4-BE49-F238E27FC236}">
                    <a16:creationId xmlns:a16="http://schemas.microsoft.com/office/drawing/2014/main" id="{CB58842B-64A4-161A-F8DF-3EE1B839B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96" name="Star: 5 Points 295">
                <a:extLst>
                  <a:ext uri="{FF2B5EF4-FFF2-40B4-BE49-F238E27FC236}">
                    <a16:creationId xmlns:a16="http://schemas.microsoft.com/office/drawing/2014/main" id="{AA47DE7C-E521-0031-5E94-226AA0C3B791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Star: 5 Points 296">
                <a:extLst>
                  <a:ext uri="{FF2B5EF4-FFF2-40B4-BE49-F238E27FC236}">
                    <a16:creationId xmlns:a16="http://schemas.microsoft.com/office/drawing/2014/main" id="{C8761B3C-A580-62B6-BBB7-1B13BBC993A5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Star: 5 Points 297">
                <a:extLst>
                  <a:ext uri="{FF2B5EF4-FFF2-40B4-BE49-F238E27FC236}">
                    <a16:creationId xmlns:a16="http://schemas.microsoft.com/office/drawing/2014/main" id="{72E02ED7-C4FA-5CC1-260D-C80F5BF99132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Star: 5 Points 298">
                <a:extLst>
                  <a:ext uri="{FF2B5EF4-FFF2-40B4-BE49-F238E27FC236}">
                    <a16:creationId xmlns:a16="http://schemas.microsoft.com/office/drawing/2014/main" id="{A963C3EC-98EA-674D-223B-3175EBCED122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Star: 5 Points 299">
                <a:extLst>
                  <a:ext uri="{FF2B5EF4-FFF2-40B4-BE49-F238E27FC236}">
                    <a16:creationId xmlns:a16="http://schemas.microsoft.com/office/drawing/2014/main" id="{D65B1303-610E-C10D-CF9F-3445C1DDA126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Star: 5 Points 300">
                <a:extLst>
                  <a:ext uri="{FF2B5EF4-FFF2-40B4-BE49-F238E27FC236}">
                    <a16:creationId xmlns:a16="http://schemas.microsoft.com/office/drawing/2014/main" id="{AC4D9B03-D6F1-AE3A-0B85-595ACD15CDCC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463F3652-6330-7BAE-E745-AF36B8C5FD17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59A87E57-97FE-76E1-BC78-6C2F73FCC962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C182E02-90F1-36E7-8F29-2C0E1E69DBF0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FE64A7F3-01EE-795D-47D7-41BF88D511E0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5E731F83-F698-FCBA-925B-D7B6FC1286D8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0656506-3BB5-ED01-49C5-B60F8A59CC5C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DF9B948-8E87-ED63-9BC8-D885CD0B52C9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96E3FB1-5C28-6E32-1F23-5ED1DAA5686A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D17F888-B637-2215-09A9-449BB0D4352B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9411BC0C-B256-E48C-95CF-736C581CA8EC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69446FA5-72BA-664D-FCBA-E2521FACCBDC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0B58731-8214-43A4-AF4F-9E15678A970F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8D9FDF0A-4C2F-3426-51B3-DDBC3499B5A4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CDCE1FE-7CEB-EE6D-C204-E4856E154463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7A348E3-2D4E-4EA6-14DF-6CA6176FD806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6A2DD124-EF90-1AB4-B885-D827C1F0FDF3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62" name="Picture 1161">
            <a:extLst>
              <a:ext uri="{FF2B5EF4-FFF2-40B4-BE49-F238E27FC236}">
                <a16:creationId xmlns:a16="http://schemas.microsoft.com/office/drawing/2014/main" id="{035FB8B0-D48C-ACA2-F961-6390B7522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678" y="2743200"/>
            <a:ext cx="2819400" cy="1511629"/>
          </a:xfrm>
          <a:prstGeom prst="rect">
            <a:avLst/>
          </a:prstGeom>
        </p:spPr>
      </p:pic>
      <p:pic>
        <p:nvPicPr>
          <p:cNvPr id="1298" name="Picture 1297">
            <a:extLst>
              <a:ext uri="{FF2B5EF4-FFF2-40B4-BE49-F238E27FC236}">
                <a16:creationId xmlns:a16="http://schemas.microsoft.com/office/drawing/2014/main" id="{3A709B08-D152-716F-FDB4-ED0F624CB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678" y="990600"/>
            <a:ext cx="2895600" cy="1552484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E324DBB3-2E13-7B01-2845-2BF805140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678" y="2743200"/>
            <a:ext cx="2819400" cy="1525092"/>
          </a:xfrm>
          <a:prstGeom prst="rect">
            <a:avLst/>
          </a:prstGeom>
        </p:spPr>
      </p:pic>
      <p:pic>
        <p:nvPicPr>
          <p:cNvPr id="1474" name="Picture 1473">
            <a:extLst>
              <a:ext uri="{FF2B5EF4-FFF2-40B4-BE49-F238E27FC236}">
                <a16:creationId xmlns:a16="http://schemas.microsoft.com/office/drawing/2014/main" id="{EB859A3A-2853-C8B4-9155-86ECC4596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2678" y="990600"/>
            <a:ext cx="2817382" cy="1524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F6DDA7B-4711-56EF-E084-679EA90F6F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4678" y="4419600"/>
            <a:ext cx="2842474" cy="1524000"/>
          </a:xfrm>
          <a:prstGeom prst="rect">
            <a:avLst/>
          </a:prstGeom>
        </p:spPr>
      </p:pic>
      <p:pic>
        <p:nvPicPr>
          <p:cNvPr id="1502" name="Picture 1501">
            <a:extLst>
              <a:ext uri="{FF2B5EF4-FFF2-40B4-BE49-F238E27FC236}">
                <a16:creationId xmlns:a16="http://schemas.microsoft.com/office/drawing/2014/main" id="{D4EFABA9-B4EF-249B-AE90-9490708BFF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2678" y="4419600"/>
            <a:ext cx="2859924" cy="1524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EB9EDC-7E41-5863-AF6F-E838EC8474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8590" y="1371600"/>
            <a:ext cx="1148686" cy="76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D3E87B-9E6A-FB3D-8934-213DADFE9CA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469" r="20881"/>
          <a:stretch/>
        </p:blipFill>
        <p:spPr>
          <a:xfrm>
            <a:off x="7863078" y="4648200"/>
            <a:ext cx="1161288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BE4DA2-F928-E4E3-0527-C5D21ED37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7320" y="2971800"/>
            <a:ext cx="1427630" cy="107865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2FF1B0E-4945-D379-6B32-627F2645EED6}"/>
              </a:ext>
            </a:extLst>
          </p:cNvPr>
          <p:cNvGrpSpPr/>
          <p:nvPr/>
        </p:nvGrpSpPr>
        <p:grpSpPr>
          <a:xfrm>
            <a:off x="425084" y="4914354"/>
            <a:ext cx="813504" cy="795924"/>
            <a:chOff x="410606" y="4609554"/>
            <a:chExt cx="813504" cy="795924"/>
          </a:xfrm>
        </p:grpSpPr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68C71637-B487-A18D-CC88-FA9DE2C05417}"/>
                </a:ext>
              </a:extLst>
            </p:cNvPr>
            <p:cNvSpPr/>
            <p:nvPr/>
          </p:nvSpPr>
          <p:spPr>
            <a:xfrm rot="847047">
              <a:off x="410606" y="4685755"/>
              <a:ext cx="349885" cy="33872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B6B3AEA5-6498-7220-73E7-CBF8EC602C16}"/>
                </a:ext>
              </a:extLst>
            </p:cNvPr>
            <p:cNvSpPr/>
            <p:nvPr/>
          </p:nvSpPr>
          <p:spPr>
            <a:xfrm rot="847047">
              <a:off x="874225" y="4609554"/>
              <a:ext cx="349885" cy="33872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Star: 5 Points 14">
              <a:extLst>
                <a:ext uri="{FF2B5EF4-FFF2-40B4-BE49-F238E27FC236}">
                  <a16:creationId xmlns:a16="http://schemas.microsoft.com/office/drawing/2014/main" id="{A7B73B5C-70AB-32EC-6933-9DA7AE2DC3BD}"/>
                </a:ext>
              </a:extLst>
            </p:cNvPr>
            <p:cNvSpPr/>
            <p:nvPr/>
          </p:nvSpPr>
          <p:spPr>
            <a:xfrm rot="847047">
              <a:off x="721826" y="5066756"/>
              <a:ext cx="349885" cy="33872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021B32-7FF4-9EFD-7838-79F2ABB445AC}"/>
              </a:ext>
            </a:extLst>
          </p:cNvPr>
          <p:cNvSpPr txBox="1"/>
          <p:nvPr/>
        </p:nvSpPr>
        <p:spPr>
          <a:xfrm>
            <a:off x="838200" y="228600"/>
            <a:ext cx="739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Very Low</a:t>
            </a:r>
          </a:p>
        </p:txBody>
      </p:sp>
    </p:spTree>
    <p:extLst>
      <p:ext uri="{BB962C8B-B14F-4D97-AF65-F5344CB8AC3E}">
        <p14:creationId xmlns:p14="http://schemas.microsoft.com/office/powerpoint/2010/main" val="35538554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81FF96-0108-B5FB-A6E6-96A99E8B6F4C}"/>
              </a:ext>
            </a:extLst>
          </p:cNvPr>
          <p:cNvSpPr txBox="1"/>
          <p:nvPr/>
        </p:nvSpPr>
        <p:spPr>
          <a:xfrm>
            <a:off x="609600" y="152400"/>
            <a:ext cx="76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Low</a:t>
            </a: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2A0C710-6564-C11F-5BDE-99C654B395CD}"/>
              </a:ext>
            </a:extLst>
          </p:cNvPr>
          <p:cNvGrpSpPr/>
          <p:nvPr/>
        </p:nvGrpSpPr>
        <p:grpSpPr>
          <a:xfrm>
            <a:off x="304800" y="2767692"/>
            <a:ext cx="1295400" cy="1317016"/>
            <a:chOff x="7010400" y="1600200"/>
            <a:chExt cx="1600200" cy="1676400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2341517B-48FB-D761-1F7E-88DA59EA847F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295" name="Picture 294">
                <a:extLst>
                  <a:ext uri="{FF2B5EF4-FFF2-40B4-BE49-F238E27FC236}">
                    <a16:creationId xmlns:a16="http://schemas.microsoft.com/office/drawing/2014/main" id="{CB58842B-64A4-161A-F8DF-3EE1B839B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96" name="Star: 5 Points 295">
                <a:extLst>
                  <a:ext uri="{FF2B5EF4-FFF2-40B4-BE49-F238E27FC236}">
                    <a16:creationId xmlns:a16="http://schemas.microsoft.com/office/drawing/2014/main" id="{AA47DE7C-E521-0031-5E94-226AA0C3B791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Star: 5 Points 296">
                <a:extLst>
                  <a:ext uri="{FF2B5EF4-FFF2-40B4-BE49-F238E27FC236}">
                    <a16:creationId xmlns:a16="http://schemas.microsoft.com/office/drawing/2014/main" id="{C8761B3C-A580-62B6-BBB7-1B13BBC993A5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Star: 5 Points 297">
                <a:extLst>
                  <a:ext uri="{FF2B5EF4-FFF2-40B4-BE49-F238E27FC236}">
                    <a16:creationId xmlns:a16="http://schemas.microsoft.com/office/drawing/2014/main" id="{72E02ED7-C4FA-5CC1-260D-C80F5BF99132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Star: 5 Points 298">
                <a:extLst>
                  <a:ext uri="{FF2B5EF4-FFF2-40B4-BE49-F238E27FC236}">
                    <a16:creationId xmlns:a16="http://schemas.microsoft.com/office/drawing/2014/main" id="{A963C3EC-98EA-674D-223B-3175EBCED122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Star: 5 Points 299">
                <a:extLst>
                  <a:ext uri="{FF2B5EF4-FFF2-40B4-BE49-F238E27FC236}">
                    <a16:creationId xmlns:a16="http://schemas.microsoft.com/office/drawing/2014/main" id="{D65B1303-610E-C10D-CF9F-3445C1DDA126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Star: 5 Points 300">
                <a:extLst>
                  <a:ext uri="{FF2B5EF4-FFF2-40B4-BE49-F238E27FC236}">
                    <a16:creationId xmlns:a16="http://schemas.microsoft.com/office/drawing/2014/main" id="{AC4D9B03-D6F1-AE3A-0B85-595ACD15CDCC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463F3652-6330-7BAE-E745-AF36B8C5FD17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59A87E57-97FE-76E1-BC78-6C2F73FCC962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C182E02-90F1-36E7-8F29-2C0E1E69DBF0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FE64A7F3-01EE-795D-47D7-41BF88D511E0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5E731F83-F698-FCBA-925B-D7B6FC1286D8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0656506-3BB5-ED01-49C5-B60F8A59CC5C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DF9B948-8E87-ED63-9BC8-D885CD0B52C9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96E3FB1-5C28-6E32-1F23-5ED1DAA5686A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D17F888-B637-2215-09A9-449BB0D4352B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9411BC0C-B256-E48C-95CF-736C581CA8EC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69446FA5-72BA-664D-FCBA-E2521FACCBDC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0B58731-8214-43A4-AF4F-9E15678A970F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8D9FDF0A-4C2F-3426-51B3-DDBC3499B5A4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CDCE1FE-7CEB-EE6D-C204-E4856E154463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7A348E3-2D4E-4EA6-14DF-6CA6176FD806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6A2DD124-EF90-1AB4-B885-D827C1F0FDF3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62" name="Picture 1161">
            <a:extLst>
              <a:ext uri="{FF2B5EF4-FFF2-40B4-BE49-F238E27FC236}">
                <a16:creationId xmlns:a16="http://schemas.microsoft.com/office/drawing/2014/main" id="{035FB8B0-D48C-ACA2-F961-6390B7522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615292"/>
            <a:ext cx="2819400" cy="15116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0AF6D8-4A13-219B-395A-4EC3B2662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838200"/>
            <a:ext cx="2895600" cy="1552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2695C3-4869-F28C-4095-2B79D9A6F440}"/>
              </a:ext>
            </a:extLst>
          </p:cNvPr>
          <p:cNvGrpSpPr/>
          <p:nvPr/>
        </p:nvGrpSpPr>
        <p:grpSpPr>
          <a:xfrm>
            <a:off x="152400" y="1095284"/>
            <a:ext cx="1579196" cy="1521100"/>
            <a:chOff x="6810787" y="1469416"/>
            <a:chExt cx="1950771" cy="193617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D4FD766-7761-44B5-538A-F1A10221D3B5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D0EA031F-0B78-3F6B-E84A-EF98E7B3B4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51" name="Star: 5 Points 50">
                <a:extLst>
                  <a:ext uri="{FF2B5EF4-FFF2-40B4-BE49-F238E27FC236}">
                    <a16:creationId xmlns:a16="http://schemas.microsoft.com/office/drawing/2014/main" id="{B19D69A3-5560-F5A7-D986-D872920FC14B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Star: 5 Points 51">
                <a:extLst>
                  <a:ext uri="{FF2B5EF4-FFF2-40B4-BE49-F238E27FC236}">
                    <a16:creationId xmlns:a16="http://schemas.microsoft.com/office/drawing/2014/main" id="{33F206D7-B416-CC88-4D5A-5F25D8BE0386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Star: 5 Points 52">
                <a:extLst>
                  <a:ext uri="{FF2B5EF4-FFF2-40B4-BE49-F238E27FC236}">
                    <a16:creationId xmlns:a16="http://schemas.microsoft.com/office/drawing/2014/main" id="{0638E41B-6EFA-EC2D-7227-8C702F82EC25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Star: 5 Points 53">
                <a:extLst>
                  <a:ext uri="{FF2B5EF4-FFF2-40B4-BE49-F238E27FC236}">
                    <a16:creationId xmlns:a16="http://schemas.microsoft.com/office/drawing/2014/main" id="{1D157FBD-73C7-4CF8-0467-2D0A6701F957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Star: 5 Points 54">
                <a:extLst>
                  <a:ext uri="{FF2B5EF4-FFF2-40B4-BE49-F238E27FC236}">
                    <a16:creationId xmlns:a16="http://schemas.microsoft.com/office/drawing/2014/main" id="{AE4A1C6B-6F79-F975-8EAC-A7D2C23EFF19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42BCAA24-C920-2DA5-19BF-60389502F0F2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9285B8-3606-D298-9254-8BE192FEE693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D5E3B50E-B206-247B-689A-623805D1E2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49" name="Star: 5 Points 48">
                <a:extLst>
                  <a:ext uri="{FF2B5EF4-FFF2-40B4-BE49-F238E27FC236}">
                    <a16:creationId xmlns:a16="http://schemas.microsoft.com/office/drawing/2014/main" id="{01C56EA3-7503-517B-0DF1-052EAF211AB2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AF9DCFB-A9F4-333A-3F46-1D0F274104B0}"/>
                </a:ext>
              </a:extLst>
            </p:cNvPr>
            <p:cNvGrpSpPr/>
            <p:nvPr/>
          </p:nvGrpSpPr>
          <p:grpSpPr>
            <a:xfrm rot="17479164">
              <a:off x="6843172" y="1991793"/>
              <a:ext cx="211454" cy="276224"/>
              <a:chOff x="5105400" y="4648201"/>
              <a:chExt cx="363855" cy="581024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3B700467-4B8D-17E3-3BB1-FAE85C6AD0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47" name="Star: 5 Points 46">
                <a:extLst>
                  <a:ext uri="{FF2B5EF4-FFF2-40B4-BE49-F238E27FC236}">
                    <a16:creationId xmlns:a16="http://schemas.microsoft.com/office/drawing/2014/main" id="{A2042DA9-534E-3A3E-90BF-4405BA02BBBC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F40ED5F-0EEE-916D-AA06-4C3AD5E09384}"/>
                </a:ext>
              </a:extLst>
            </p:cNvPr>
            <p:cNvGrpSpPr/>
            <p:nvPr/>
          </p:nvGrpSpPr>
          <p:grpSpPr>
            <a:xfrm rot="6554898">
              <a:off x="8517719" y="2598036"/>
              <a:ext cx="211454" cy="276224"/>
              <a:chOff x="5105400" y="4648201"/>
              <a:chExt cx="363855" cy="581024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5C9EC4AE-8F35-7A93-BD11-484FA645AC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45" name="Star: 5 Points 44">
                <a:extLst>
                  <a:ext uri="{FF2B5EF4-FFF2-40B4-BE49-F238E27FC236}">
                    <a16:creationId xmlns:a16="http://schemas.microsoft.com/office/drawing/2014/main" id="{7C361EA2-1B2E-9704-EE5D-BDE4FF601175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88A0293-7FAE-F4DC-6D53-B4554EC59D23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6CF79356-0C66-CBD5-A0B3-45FB9B5BE3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43" name="Star: 5 Points 42">
                <a:extLst>
                  <a:ext uri="{FF2B5EF4-FFF2-40B4-BE49-F238E27FC236}">
                    <a16:creationId xmlns:a16="http://schemas.microsoft.com/office/drawing/2014/main" id="{DA5CC957-0D2E-44F6-C165-050C198151A8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CA113A8-5717-914F-6C08-43E5DCE60EE8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881DC62-EF29-BFFE-1C99-C44AC26555DD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3BDAA3B-90B3-1C81-CFB2-C6178365836C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E629C7-B8D1-5DDF-0F3E-3C63CEEACB66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FFE4AC-2C53-F139-B6E9-060924FE4384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B4B92E-C02F-57F2-7E2F-C848E3388998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2088482-02ED-AB4D-3255-2E2B4FDA4B42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391C27C-8CD4-C1AC-4031-5A508678775C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6D6A42-A501-4435-1B90-EF8ED28FF5D9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D4910F5-7639-0B42-66C6-908142EA3678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AA0174C-9A57-90B4-3AFE-4AC6E81C1907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56951F8-9BDB-38F0-4DCB-F667FE04E7D2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1E86B7C-B8FA-6579-9C2F-1BA2C14E333B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869743-B262-EC1F-FBB4-0D0AD95D290C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0C23F3A-1EB1-DB52-9C04-1B87E2330A93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F6AC3F5-3ABC-A9B0-0B98-B60C78433C7B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F194C65B-9D58-E850-5DC8-5E4E5CEFE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2615292"/>
            <a:ext cx="2819400" cy="152509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EC4F833-2D9E-B1B9-73E6-AA8285323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838200"/>
            <a:ext cx="2817381" cy="1524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D496867-7B74-E042-74E0-A262ACB9B5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4445184"/>
            <a:ext cx="2859924" cy="1524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6C54959-9E3E-1058-BF20-F5DE814E12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" y="4445184"/>
            <a:ext cx="2842473" cy="1524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4B22E3D-1CE8-9B9B-A2A9-6F9AFE32A5D8}"/>
              </a:ext>
            </a:extLst>
          </p:cNvPr>
          <p:cNvGrpSpPr/>
          <p:nvPr/>
        </p:nvGrpSpPr>
        <p:grpSpPr>
          <a:xfrm>
            <a:off x="609600" y="4673784"/>
            <a:ext cx="813504" cy="795924"/>
            <a:chOff x="410606" y="4609554"/>
            <a:chExt cx="813504" cy="795924"/>
          </a:xfrm>
        </p:grpSpPr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42320532-65A2-C247-886F-CB33C5A08649}"/>
                </a:ext>
              </a:extLst>
            </p:cNvPr>
            <p:cNvSpPr/>
            <p:nvPr/>
          </p:nvSpPr>
          <p:spPr>
            <a:xfrm rot="847047">
              <a:off x="410606" y="4685755"/>
              <a:ext cx="349885" cy="33872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id="{3D0D560C-90C2-2683-5A93-565F12C7A11D}"/>
                </a:ext>
              </a:extLst>
            </p:cNvPr>
            <p:cNvSpPr/>
            <p:nvPr/>
          </p:nvSpPr>
          <p:spPr>
            <a:xfrm rot="847047">
              <a:off x="874225" y="4609554"/>
              <a:ext cx="349885" cy="33872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1ABAFA90-E1A2-7556-23E3-EEDB78753379}"/>
                </a:ext>
              </a:extLst>
            </p:cNvPr>
            <p:cNvSpPr/>
            <p:nvPr/>
          </p:nvSpPr>
          <p:spPr>
            <a:xfrm rot="847047">
              <a:off x="721826" y="5066756"/>
              <a:ext cx="349885" cy="33872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E9E0DD8-42FE-03E7-BD5E-EE8571AE40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8600" y="1219200"/>
            <a:ext cx="1148686" cy="762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7BE5CE-5E17-846B-413B-471E4DA6E66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469" r="20881"/>
          <a:stretch/>
        </p:blipFill>
        <p:spPr>
          <a:xfrm>
            <a:off x="7805928" y="4724400"/>
            <a:ext cx="1161288" cy="990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467114-648E-3179-E0B3-2A64BB637E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9794" y="2819400"/>
            <a:ext cx="1427630" cy="107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864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81FF96-0108-B5FB-A6E6-96A99E8B6F4C}"/>
              </a:ext>
            </a:extLst>
          </p:cNvPr>
          <p:cNvSpPr txBox="1"/>
          <p:nvPr/>
        </p:nvSpPr>
        <p:spPr>
          <a:xfrm>
            <a:off x="609600" y="152400"/>
            <a:ext cx="76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Medium </a:t>
            </a: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2A0C710-6564-C11F-5BDE-99C654B395CD}"/>
              </a:ext>
            </a:extLst>
          </p:cNvPr>
          <p:cNvGrpSpPr/>
          <p:nvPr/>
        </p:nvGrpSpPr>
        <p:grpSpPr>
          <a:xfrm>
            <a:off x="304800" y="2930013"/>
            <a:ext cx="1295400" cy="1317016"/>
            <a:chOff x="7010400" y="1600200"/>
            <a:chExt cx="1600200" cy="1676400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2341517B-48FB-D761-1F7E-88DA59EA847F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295" name="Picture 294">
                <a:extLst>
                  <a:ext uri="{FF2B5EF4-FFF2-40B4-BE49-F238E27FC236}">
                    <a16:creationId xmlns:a16="http://schemas.microsoft.com/office/drawing/2014/main" id="{CB58842B-64A4-161A-F8DF-3EE1B839B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96" name="Star: 5 Points 295">
                <a:extLst>
                  <a:ext uri="{FF2B5EF4-FFF2-40B4-BE49-F238E27FC236}">
                    <a16:creationId xmlns:a16="http://schemas.microsoft.com/office/drawing/2014/main" id="{AA47DE7C-E521-0031-5E94-226AA0C3B791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Star: 5 Points 296">
                <a:extLst>
                  <a:ext uri="{FF2B5EF4-FFF2-40B4-BE49-F238E27FC236}">
                    <a16:creationId xmlns:a16="http://schemas.microsoft.com/office/drawing/2014/main" id="{C8761B3C-A580-62B6-BBB7-1B13BBC993A5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Star: 5 Points 297">
                <a:extLst>
                  <a:ext uri="{FF2B5EF4-FFF2-40B4-BE49-F238E27FC236}">
                    <a16:creationId xmlns:a16="http://schemas.microsoft.com/office/drawing/2014/main" id="{72E02ED7-C4FA-5CC1-260D-C80F5BF99132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Star: 5 Points 298">
                <a:extLst>
                  <a:ext uri="{FF2B5EF4-FFF2-40B4-BE49-F238E27FC236}">
                    <a16:creationId xmlns:a16="http://schemas.microsoft.com/office/drawing/2014/main" id="{A963C3EC-98EA-674D-223B-3175EBCED122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Star: 5 Points 299">
                <a:extLst>
                  <a:ext uri="{FF2B5EF4-FFF2-40B4-BE49-F238E27FC236}">
                    <a16:creationId xmlns:a16="http://schemas.microsoft.com/office/drawing/2014/main" id="{D65B1303-610E-C10D-CF9F-3445C1DDA126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Star: 5 Points 300">
                <a:extLst>
                  <a:ext uri="{FF2B5EF4-FFF2-40B4-BE49-F238E27FC236}">
                    <a16:creationId xmlns:a16="http://schemas.microsoft.com/office/drawing/2014/main" id="{AC4D9B03-D6F1-AE3A-0B85-595ACD15CDCC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463F3652-6330-7BAE-E745-AF36B8C5FD17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59A87E57-97FE-76E1-BC78-6C2F73FCC962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C182E02-90F1-36E7-8F29-2C0E1E69DBF0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FE64A7F3-01EE-795D-47D7-41BF88D511E0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5E731F83-F698-FCBA-925B-D7B6FC1286D8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0656506-3BB5-ED01-49C5-B60F8A59CC5C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DF9B948-8E87-ED63-9BC8-D885CD0B52C9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96E3FB1-5C28-6E32-1F23-5ED1DAA5686A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D17F888-B637-2215-09A9-449BB0D4352B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9411BC0C-B256-E48C-95CF-736C581CA8EC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69446FA5-72BA-664D-FCBA-E2521FACCBDC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0B58731-8214-43A4-AF4F-9E15678A970F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8D9FDF0A-4C2F-3426-51B3-DDBC3499B5A4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CDCE1FE-7CEB-EE6D-C204-E4856E154463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7A348E3-2D4E-4EA6-14DF-6CA6176FD806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6A2DD124-EF90-1AB4-B885-D827C1F0FDF3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62" name="Picture 1161">
            <a:extLst>
              <a:ext uri="{FF2B5EF4-FFF2-40B4-BE49-F238E27FC236}">
                <a16:creationId xmlns:a16="http://schemas.microsoft.com/office/drawing/2014/main" id="{035FB8B0-D48C-ACA2-F961-6390B7522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777613"/>
            <a:ext cx="2819400" cy="1511629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CD751F2E-03A4-DD6B-76A8-FA4D2EE85F85}"/>
              </a:ext>
            </a:extLst>
          </p:cNvPr>
          <p:cNvGrpSpPr/>
          <p:nvPr/>
        </p:nvGrpSpPr>
        <p:grpSpPr>
          <a:xfrm>
            <a:off x="152400" y="1025013"/>
            <a:ext cx="1579196" cy="1521100"/>
            <a:chOff x="6810787" y="1469416"/>
            <a:chExt cx="1950771" cy="193617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33E43C2-2F45-AFDD-6EBE-4ED58BB65CB4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319" name="Picture 318">
                <a:extLst>
                  <a:ext uri="{FF2B5EF4-FFF2-40B4-BE49-F238E27FC236}">
                    <a16:creationId xmlns:a16="http://schemas.microsoft.com/office/drawing/2014/main" id="{F5B45BB7-0805-CE73-D697-F41FD3C5C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152" name="Star: 5 Points 1151">
                <a:extLst>
                  <a:ext uri="{FF2B5EF4-FFF2-40B4-BE49-F238E27FC236}">
                    <a16:creationId xmlns:a16="http://schemas.microsoft.com/office/drawing/2014/main" id="{EF6C90AD-9424-E7AB-5FF8-451EFB667632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3" name="Star: 5 Points 1152">
                <a:extLst>
                  <a:ext uri="{FF2B5EF4-FFF2-40B4-BE49-F238E27FC236}">
                    <a16:creationId xmlns:a16="http://schemas.microsoft.com/office/drawing/2014/main" id="{5F32D316-3D5E-7A87-ACAA-49AA5696DE65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4" name="Star: 5 Points 1153">
                <a:extLst>
                  <a:ext uri="{FF2B5EF4-FFF2-40B4-BE49-F238E27FC236}">
                    <a16:creationId xmlns:a16="http://schemas.microsoft.com/office/drawing/2014/main" id="{D3FB2097-B919-6518-F0DC-F0F2E5DC6CDC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5" name="Star: 5 Points 1154">
                <a:extLst>
                  <a:ext uri="{FF2B5EF4-FFF2-40B4-BE49-F238E27FC236}">
                    <a16:creationId xmlns:a16="http://schemas.microsoft.com/office/drawing/2014/main" id="{95FFE480-6927-B3B3-5390-058F97D295B4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6" name="Star: 5 Points 1155">
                <a:extLst>
                  <a:ext uri="{FF2B5EF4-FFF2-40B4-BE49-F238E27FC236}">
                    <a16:creationId xmlns:a16="http://schemas.microsoft.com/office/drawing/2014/main" id="{887BDB96-83FF-4628-DB02-4E805BE565F7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7" name="Star: 5 Points 1156">
                <a:extLst>
                  <a:ext uri="{FF2B5EF4-FFF2-40B4-BE49-F238E27FC236}">
                    <a16:creationId xmlns:a16="http://schemas.microsoft.com/office/drawing/2014/main" id="{CF1A910F-19E5-48A7-5EA6-85094951ED4C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9866326-7AE7-63E8-3F13-66D2911A2016}"/>
                </a:ext>
              </a:extLst>
            </p:cNvPr>
            <p:cNvGrpSpPr/>
            <p:nvPr/>
          </p:nvGrpSpPr>
          <p:grpSpPr>
            <a:xfrm rot="3993612">
              <a:off x="8483145" y="1918830"/>
              <a:ext cx="211454" cy="276224"/>
              <a:chOff x="5105400" y="4648201"/>
              <a:chExt cx="363855" cy="581024"/>
            </a:xfrm>
          </p:grpSpPr>
          <p:pic>
            <p:nvPicPr>
              <p:cNvPr id="317" name="Picture 316">
                <a:extLst>
                  <a:ext uri="{FF2B5EF4-FFF2-40B4-BE49-F238E27FC236}">
                    <a16:creationId xmlns:a16="http://schemas.microsoft.com/office/drawing/2014/main" id="{178F5D62-CFE4-7B5E-308C-C4DE4EC535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318" name="Star: 5 Points 317">
                <a:extLst>
                  <a:ext uri="{FF2B5EF4-FFF2-40B4-BE49-F238E27FC236}">
                    <a16:creationId xmlns:a16="http://schemas.microsoft.com/office/drawing/2014/main" id="{20445953-92DA-48CA-025E-716DF448C00E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3F27220-E969-62DE-EACB-5BC2D30F4F8D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315" name="Picture 314">
                <a:extLst>
                  <a:ext uri="{FF2B5EF4-FFF2-40B4-BE49-F238E27FC236}">
                    <a16:creationId xmlns:a16="http://schemas.microsoft.com/office/drawing/2014/main" id="{404E7236-D112-AB57-41F9-19392C9D5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316" name="Star: 5 Points 315">
                <a:extLst>
                  <a:ext uri="{FF2B5EF4-FFF2-40B4-BE49-F238E27FC236}">
                    <a16:creationId xmlns:a16="http://schemas.microsoft.com/office/drawing/2014/main" id="{2932CE6B-39C1-F3E9-85BE-021D7E2200F6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20CE7D5-22C4-9872-56CD-F83BD13693D8}"/>
                </a:ext>
              </a:extLst>
            </p:cNvPr>
            <p:cNvGrpSpPr/>
            <p:nvPr/>
          </p:nvGrpSpPr>
          <p:grpSpPr>
            <a:xfrm rot="20504566">
              <a:off x="7276946" y="1473970"/>
              <a:ext cx="211454" cy="276224"/>
              <a:chOff x="5105400" y="4648201"/>
              <a:chExt cx="363855" cy="581024"/>
            </a:xfrm>
          </p:grpSpPr>
          <p:pic>
            <p:nvPicPr>
              <p:cNvPr id="313" name="Picture 312">
                <a:extLst>
                  <a:ext uri="{FF2B5EF4-FFF2-40B4-BE49-F238E27FC236}">
                    <a16:creationId xmlns:a16="http://schemas.microsoft.com/office/drawing/2014/main" id="{9F8E2B86-147B-12CB-C663-C0B01A46D9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314" name="Star: 5 Points 313">
                <a:extLst>
                  <a:ext uri="{FF2B5EF4-FFF2-40B4-BE49-F238E27FC236}">
                    <a16:creationId xmlns:a16="http://schemas.microsoft.com/office/drawing/2014/main" id="{D6A6CDAE-8BA0-7274-7E7A-3764E3649811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97FDF24-3CF3-1BD1-7779-35BBA5FFFA67}"/>
                </a:ext>
              </a:extLst>
            </p:cNvPr>
            <p:cNvGrpSpPr/>
            <p:nvPr/>
          </p:nvGrpSpPr>
          <p:grpSpPr>
            <a:xfrm rot="20504566">
              <a:off x="7276946" y="1473971"/>
              <a:ext cx="211454" cy="276224"/>
              <a:chOff x="5105400" y="4648201"/>
              <a:chExt cx="363855" cy="581024"/>
            </a:xfrm>
          </p:grpSpPr>
          <p:pic>
            <p:nvPicPr>
              <p:cNvPr id="311" name="Picture 310">
                <a:extLst>
                  <a:ext uri="{FF2B5EF4-FFF2-40B4-BE49-F238E27FC236}">
                    <a16:creationId xmlns:a16="http://schemas.microsoft.com/office/drawing/2014/main" id="{BB7A2E47-96BF-E691-A0A0-CD684C6DB8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312" name="Star: 5 Points 311">
                <a:extLst>
                  <a:ext uri="{FF2B5EF4-FFF2-40B4-BE49-F238E27FC236}">
                    <a16:creationId xmlns:a16="http://schemas.microsoft.com/office/drawing/2014/main" id="{31D8492D-2523-D320-D268-5CE462F2119F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9A5440B-7C3B-0118-AAA3-B103C135A2ED}"/>
                </a:ext>
              </a:extLst>
            </p:cNvPr>
            <p:cNvGrpSpPr/>
            <p:nvPr/>
          </p:nvGrpSpPr>
          <p:grpSpPr>
            <a:xfrm rot="17479164">
              <a:off x="6843172" y="1991793"/>
              <a:ext cx="211454" cy="276224"/>
              <a:chOff x="5105400" y="4648201"/>
              <a:chExt cx="363855" cy="581024"/>
            </a:xfrm>
          </p:grpSpPr>
          <p:pic>
            <p:nvPicPr>
              <p:cNvPr id="309" name="Picture 308">
                <a:extLst>
                  <a:ext uri="{FF2B5EF4-FFF2-40B4-BE49-F238E27FC236}">
                    <a16:creationId xmlns:a16="http://schemas.microsoft.com/office/drawing/2014/main" id="{6EFD7A82-3600-FEDD-C4BA-C433804B37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310" name="Star: 5 Points 309">
                <a:extLst>
                  <a:ext uri="{FF2B5EF4-FFF2-40B4-BE49-F238E27FC236}">
                    <a16:creationId xmlns:a16="http://schemas.microsoft.com/office/drawing/2014/main" id="{86E12B44-670F-547B-DEDD-6065D49A2631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9F3EEFA-CA43-B2C3-C871-0AB539C64922}"/>
                </a:ext>
              </a:extLst>
            </p:cNvPr>
            <p:cNvGrpSpPr/>
            <p:nvPr/>
          </p:nvGrpSpPr>
          <p:grpSpPr>
            <a:xfrm rot="6554898">
              <a:off x="8517719" y="2598036"/>
              <a:ext cx="211454" cy="276224"/>
              <a:chOff x="5105400" y="4648201"/>
              <a:chExt cx="363855" cy="581024"/>
            </a:xfrm>
          </p:grpSpPr>
          <p:pic>
            <p:nvPicPr>
              <p:cNvPr id="307" name="Picture 306">
                <a:extLst>
                  <a:ext uri="{FF2B5EF4-FFF2-40B4-BE49-F238E27FC236}">
                    <a16:creationId xmlns:a16="http://schemas.microsoft.com/office/drawing/2014/main" id="{27E621C9-5350-F1AD-056E-AC1B529E64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308" name="Star: 5 Points 307">
                <a:extLst>
                  <a:ext uri="{FF2B5EF4-FFF2-40B4-BE49-F238E27FC236}">
                    <a16:creationId xmlns:a16="http://schemas.microsoft.com/office/drawing/2014/main" id="{030617BA-97DE-E7B4-CE30-E507D0D96ABB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710ED6F5-49A6-E533-B2AF-B08EFCA3E5CD}"/>
                </a:ext>
              </a:extLst>
            </p:cNvPr>
            <p:cNvGrpSpPr/>
            <p:nvPr/>
          </p:nvGrpSpPr>
          <p:grpSpPr>
            <a:xfrm rot="14694124">
              <a:off x="6922190" y="2683216"/>
              <a:ext cx="211454" cy="276224"/>
              <a:chOff x="5105400" y="4648201"/>
              <a:chExt cx="363855" cy="581024"/>
            </a:xfrm>
          </p:grpSpPr>
          <p:pic>
            <p:nvPicPr>
              <p:cNvPr id="305" name="Picture 304">
                <a:extLst>
                  <a:ext uri="{FF2B5EF4-FFF2-40B4-BE49-F238E27FC236}">
                    <a16:creationId xmlns:a16="http://schemas.microsoft.com/office/drawing/2014/main" id="{E30A1E71-3499-32C4-ACC0-FAFCDDDFCF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306" name="Star: 5 Points 305">
                <a:extLst>
                  <a:ext uri="{FF2B5EF4-FFF2-40B4-BE49-F238E27FC236}">
                    <a16:creationId xmlns:a16="http://schemas.microsoft.com/office/drawing/2014/main" id="{BB9C000C-4EAC-3DDF-2659-21ED6B9F9CF6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A1D5FCFE-8AFC-49EF-B869-01A008154EA1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303" name="Picture 302">
                <a:extLst>
                  <a:ext uri="{FF2B5EF4-FFF2-40B4-BE49-F238E27FC236}">
                    <a16:creationId xmlns:a16="http://schemas.microsoft.com/office/drawing/2014/main" id="{60AC957A-48F6-B2DD-5F64-8FF91BC3A6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304" name="Star: 5 Points 303">
                <a:extLst>
                  <a:ext uri="{FF2B5EF4-FFF2-40B4-BE49-F238E27FC236}">
                    <a16:creationId xmlns:a16="http://schemas.microsoft.com/office/drawing/2014/main" id="{B82CF49B-B8FC-99CD-99BC-30D64F6317B1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8DAAE62-B2D1-99DC-A4C4-6A82B83EE7B6}"/>
                </a:ext>
              </a:extLst>
            </p:cNvPr>
            <p:cNvGrpSpPr/>
            <p:nvPr/>
          </p:nvGrpSpPr>
          <p:grpSpPr>
            <a:xfrm rot="9383114">
              <a:off x="8117164" y="3125447"/>
              <a:ext cx="211454" cy="276224"/>
              <a:chOff x="5105400" y="4648201"/>
              <a:chExt cx="363855" cy="581024"/>
            </a:xfrm>
          </p:grpSpPr>
          <p:pic>
            <p:nvPicPr>
              <p:cNvPr id="294" name="Picture 293">
                <a:extLst>
                  <a:ext uri="{FF2B5EF4-FFF2-40B4-BE49-F238E27FC236}">
                    <a16:creationId xmlns:a16="http://schemas.microsoft.com/office/drawing/2014/main" id="{A8E3290E-6853-4DC5-2AB5-2D4BB4DD68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302" name="Star: 5 Points 301">
                <a:extLst>
                  <a:ext uri="{FF2B5EF4-FFF2-40B4-BE49-F238E27FC236}">
                    <a16:creationId xmlns:a16="http://schemas.microsoft.com/office/drawing/2014/main" id="{823EC335-4698-BB3B-862B-410788D72CDD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08C6E1A6-1D94-985F-2A9D-451326522337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9E4867-5E62-A384-6F06-0E377F8BBE58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2596CABC-25CE-4023-8261-D8086D3D9BE3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A7CC1CAA-4C63-8EA7-336F-0614ACE2E24B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4579D5F0-61CB-DB84-C082-96635C13E4FF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07DAAE4C-7D5A-9716-0FBE-608999B4AE00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9E30FBE3-A792-8CA7-5A06-9FA74F2120EE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81E11C46-6526-E5D5-F6BC-F59EF9C5C5AD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0022580-C84F-2070-F4BB-70F7358FEE8E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D61E420F-8DAB-6BB6-8225-5797153B37B0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F21C01D1-1861-FC7C-3D02-C8F40291F358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FD0E9E6C-C974-F695-0646-FD7587FDF69E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038778D1-8060-0C59-0DFF-2BB8ACF04858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C72DD7D1-7AC6-3145-41A8-EB3C92971A27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6EAE9376-3790-6E62-F264-7C5F55BFDFF6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664DDCE8-688F-B2B1-955B-36D083B40A58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58" name="Picture 1157">
            <a:extLst>
              <a:ext uri="{FF2B5EF4-FFF2-40B4-BE49-F238E27FC236}">
                <a16:creationId xmlns:a16="http://schemas.microsoft.com/office/drawing/2014/main" id="{6840A89E-4AD1-BE19-3F52-988CC0ED5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990600"/>
            <a:ext cx="2971800" cy="1593339"/>
          </a:xfrm>
          <a:prstGeom prst="rect">
            <a:avLst/>
          </a:prstGeom>
        </p:spPr>
      </p:pic>
      <p:pic>
        <p:nvPicPr>
          <p:cNvPr id="1159" name="Picture 1158">
            <a:extLst>
              <a:ext uri="{FF2B5EF4-FFF2-40B4-BE49-F238E27FC236}">
                <a16:creationId xmlns:a16="http://schemas.microsoft.com/office/drawing/2014/main" id="{5451E9E3-85E6-6575-81AB-827AAAC81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2777613"/>
            <a:ext cx="2819400" cy="1525092"/>
          </a:xfrm>
          <a:prstGeom prst="rect">
            <a:avLst/>
          </a:prstGeom>
        </p:spPr>
      </p:pic>
      <p:pic>
        <p:nvPicPr>
          <p:cNvPr id="1183" name="Picture 1182">
            <a:extLst>
              <a:ext uri="{FF2B5EF4-FFF2-40B4-BE49-F238E27FC236}">
                <a16:creationId xmlns:a16="http://schemas.microsoft.com/office/drawing/2014/main" id="{AE2E22E1-B69B-463A-6DDF-B86D77E95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948813"/>
            <a:ext cx="2895600" cy="15663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4FC489-A471-B86B-6558-CC28D71930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4606413"/>
            <a:ext cx="2859924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A3505A-6A5C-9F75-4BF3-E3C4993471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0200" y="4606413"/>
            <a:ext cx="2984597" cy="16002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7435691-8F08-F161-33DC-230A9870F2E5}"/>
              </a:ext>
            </a:extLst>
          </p:cNvPr>
          <p:cNvGrpSpPr/>
          <p:nvPr/>
        </p:nvGrpSpPr>
        <p:grpSpPr>
          <a:xfrm>
            <a:off x="685800" y="4911213"/>
            <a:ext cx="813504" cy="795924"/>
            <a:chOff x="410606" y="4609554"/>
            <a:chExt cx="813504" cy="795924"/>
          </a:xfrm>
        </p:grpSpPr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4403B3C1-4F97-F0D2-C651-B92C34645AD3}"/>
                </a:ext>
              </a:extLst>
            </p:cNvPr>
            <p:cNvSpPr/>
            <p:nvPr/>
          </p:nvSpPr>
          <p:spPr>
            <a:xfrm rot="847047">
              <a:off x="410606" y="4685755"/>
              <a:ext cx="349885" cy="33872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860921FA-8813-1EC0-6CDE-EFC44D1F76CB}"/>
                </a:ext>
              </a:extLst>
            </p:cNvPr>
            <p:cNvSpPr/>
            <p:nvPr/>
          </p:nvSpPr>
          <p:spPr>
            <a:xfrm rot="847047">
              <a:off x="874225" y="4609554"/>
              <a:ext cx="349885" cy="33872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4D83417C-6622-FA48-06E2-23678BB9A829}"/>
                </a:ext>
              </a:extLst>
            </p:cNvPr>
            <p:cNvSpPr/>
            <p:nvPr/>
          </p:nvSpPr>
          <p:spPr>
            <a:xfrm rot="847047">
              <a:off x="721826" y="5066756"/>
              <a:ext cx="349885" cy="33872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4C42607-0BA3-D09F-A0F6-E105017AD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5824" y="1447800"/>
            <a:ext cx="1148686" cy="76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CE0094-5BBA-F58E-29E8-10E4F6D0538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469" r="20881"/>
          <a:stretch/>
        </p:blipFill>
        <p:spPr>
          <a:xfrm>
            <a:off x="7772400" y="4800600"/>
            <a:ext cx="1161288" cy="990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D0A459-6BF1-1D92-DCC0-63CB6A8BCB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3800" y="2971800"/>
            <a:ext cx="1427630" cy="107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559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81FF96-0108-B5FB-A6E6-96A99E8B6F4C}"/>
              </a:ext>
            </a:extLst>
          </p:cNvPr>
          <p:cNvSpPr txBox="1"/>
          <p:nvPr/>
        </p:nvSpPr>
        <p:spPr>
          <a:xfrm>
            <a:off x="609600" y="152400"/>
            <a:ext cx="76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</a:t>
            </a: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2A0C710-6564-C11F-5BDE-99C654B395CD}"/>
              </a:ext>
            </a:extLst>
          </p:cNvPr>
          <p:cNvGrpSpPr/>
          <p:nvPr/>
        </p:nvGrpSpPr>
        <p:grpSpPr>
          <a:xfrm>
            <a:off x="304800" y="2900014"/>
            <a:ext cx="1295400" cy="1317016"/>
            <a:chOff x="7010400" y="1600200"/>
            <a:chExt cx="1600200" cy="1676400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2341517B-48FB-D761-1F7E-88DA59EA847F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295" name="Picture 294">
                <a:extLst>
                  <a:ext uri="{FF2B5EF4-FFF2-40B4-BE49-F238E27FC236}">
                    <a16:creationId xmlns:a16="http://schemas.microsoft.com/office/drawing/2014/main" id="{CB58842B-64A4-161A-F8DF-3EE1B839B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96" name="Star: 5 Points 295">
                <a:extLst>
                  <a:ext uri="{FF2B5EF4-FFF2-40B4-BE49-F238E27FC236}">
                    <a16:creationId xmlns:a16="http://schemas.microsoft.com/office/drawing/2014/main" id="{AA47DE7C-E521-0031-5E94-226AA0C3B791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Star: 5 Points 296">
                <a:extLst>
                  <a:ext uri="{FF2B5EF4-FFF2-40B4-BE49-F238E27FC236}">
                    <a16:creationId xmlns:a16="http://schemas.microsoft.com/office/drawing/2014/main" id="{C8761B3C-A580-62B6-BBB7-1B13BBC993A5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Star: 5 Points 297">
                <a:extLst>
                  <a:ext uri="{FF2B5EF4-FFF2-40B4-BE49-F238E27FC236}">
                    <a16:creationId xmlns:a16="http://schemas.microsoft.com/office/drawing/2014/main" id="{72E02ED7-C4FA-5CC1-260D-C80F5BF99132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Star: 5 Points 298">
                <a:extLst>
                  <a:ext uri="{FF2B5EF4-FFF2-40B4-BE49-F238E27FC236}">
                    <a16:creationId xmlns:a16="http://schemas.microsoft.com/office/drawing/2014/main" id="{A963C3EC-98EA-674D-223B-3175EBCED122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Star: 5 Points 299">
                <a:extLst>
                  <a:ext uri="{FF2B5EF4-FFF2-40B4-BE49-F238E27FC236}">
                    <a16:creationId xmlns:a16="http://schemas.microsoft.com/office/drawing/2014/main" id="{D65B1303-610E-C10D-CF9F-3445C1DDA126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Star: 5 Points 300">
                <a:extLst>
                  <a:ext uri="{FF2B5EF4-FFF2-40B4-BE49-F238E27FC236}">
                    <a16:creationId xmlns:a16="http://schemas.microsoft.com/office/drawing/2014/main" id="{AC4D9B03-D6F1-AE3A-0B85-595ACD15CDCC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463F3652-6330-7BAE-E745-AF36B8C5FD17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59A87E57-97FE-76E1-BC78-6C2F73FCC962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C182E02-90F1-36E7-8F29-2C0E1E69DBF0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FE64A7F3-01EE-795D-47D7-41BF88D511E0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5E731F83-F698-FCBA-925B-D7B6FC1286D8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0656506-3BB5-ED01-49C5-B60F8A59CC5C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DF9B948-8E87-ED63-9BC8-D885CD0B52C9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96E3FB1-5C28-6E32-1F23-5ED1DAA5686A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D17F888-B637-2215-09A9-449BB0D4352B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9411BC0C-B256-E48C-95CF-736C581CA8EC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69446FA5-72BA-664D-FCBA-E2521FACCBDC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0B58731-8214-43A4-AF4F-9E15678A970F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8D9FDF0A-4C2F-3426-51B3-DDBC3499B5A4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CDCE1FE-7CEB-EE6D-C204-E4856E154463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7A348E3-2D4E-4EA6-14DF-6CA6176FD806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6A2DD124-EF90-1AB4-B885-D827C1F0FDF3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62" name="Picture 1161">
            <a:extLst>
              <a:ext uri="{FF2B5EF4-FFF2-40B4-BE49-F238E27FC236}">
                <a16:creationId xmlns:a16="http://schemas.microsoft.com/office/drawing/2014/main" id="{035FB8B0-D48C-ACA2-F961-6390B7522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747614"/>
            <a:ext cx="2819400" cy="15116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599B5C-5915-4439-1BB4-D6BE23DFC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762000"/>
            <a:ext cx="2971800" cy="179402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C3F6DE6-A73C-68D7-FC6F-42DB262852E8}"/>
              </a:ext>
            </a:extLst>
          </p:cNvPr>
          <p:cNvGrpSpPr/>
          <p:nvPr/>
        </p:nvGrpSpPr>
        <p:grpSpPr>
          <a:xfrm>
            <a:off x="0" y="990600"/>
            <a:ext cx="1637205" cy="1604614"/>
            <a:chOff x="6788194" y="1400176"/>
            <a:chExt cx="2022430" cy="204247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44945EA-A45B-53B9-031B-302FAB2B0A6B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1192" name="Picture 1191">
                <a:extLst>
                  <a:ext uri="{FF2B5EF4-FFF2-40B4-BE49-F238E27FC236}">
                    <a16:creationId xmlns:a16="http://schemas.microsoft.com/office/drawing/2014/main" id="{BCCD7712-617E-5DD3-5B66-6551E14F3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193" name="Star: 5 Points 1192">
                <a:extLst>
                  <a:ext uri="{FF2B5EF4-FFF2-40B4-BE49-F238E27FC236}">
                    <a16:creationId xmlns:a16="http://schemas.microsoft.com/office/drawing/2014/main" id="{1F165BDF-4DC4-7A20-C65C-4A36071025E3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4" name="Star: 5 Points 1193">
                <a:extLst>
                  <a:ext uri="{FF2B5EF4-FFF2-40B4-BE49-F238E27FC236}">
                    <a16:creationId xmlns:a16="http://schemas.microsoft.com/office/drawing/2014/main" id="{42A0E1AA-FE0E-EDC1-57A2-8E4AC7081F45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5" name="Star: 5 Points 1194">
                <a:extLst>
                  <a:ext uri="{FF2B5EF4-FFF2-40B4-BE49-F238E27FC236}">
                    <a16:creationId xmlns:a16="http://schemas.microsoft.com/office/drawing/2014/main" id="{18F40665-BC7E-4698-71E2-11801F8F43AC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6" name="Star: 5 Points 1195">
                <a:extLst>
                  <a:ext uri="{FF2B5EF4-FFF2-40B4-BE49-F238E27FC236}">
                    <a16:creationId xmlns:a16="http://schemas.microsoft.com/office/drawing/2014/main" id="{0C30D4DD-C2C8-CD0F-2805-A8E0ECAA7F54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7" name="Star: 5 Points 1196">
                <a:extLst>
                  <a:ext uri="{FF2B5EF4-FFF2-40B4-BE49-F238E27FC236}">
                    <a16:creationId xmlns:a16="http://schemas.microsoft.com/office/drawing/2014/main" id="{E8436DB7-B494-5C45-9F50-40EB4156A712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8" name="Star: 5 Points 1197">
                <a:extLst>
                  <a:ext uri="{FF2B5EF4-FFF2-40B4-BE49-F238E27FC236}">
                    <a16:creationId xmlns:a16="http://schemas.microsoft.com/office/drawing/2014/main" id="{0FC0881F-7653-9DC8-83AE-895405F7AD11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CCE9E51-1065-1CCA-7F26-667F29D9B457}"/>
                </a:ext>
              </a:extLst>
            </p:cNvPr>
            <p:cNvGrpSpPr/>
            <p:nvPr/>
          </p:nvGrpSpPr>
          <p:grpSpPr>
            <a:xfrm rot="3993612">
              <a:off x="8483145" y="1918830"/>
              <a:ext cx="211454" cy="276224"/>
              <a:chOff x="5105400" y="4648201"/>
              <a:chExt cx="363855" cy="581024"/>
            </a:xfrm>
          </p:grpSpPr>
          <p:pic>
            <p:nvPicPr>
              <p:cNvPr id="1190" name="Picture 1189">
                <a:extLst>
                  <a:ext uri="{FF2B5EF4-FFF2-40B4-BE49-F238E27FC236}">
                    <a16:creationId xmlns:a16="http://schemas.microsoft.com/office/drawing/2014/main" id="{53571980-D743-40C0-D374-8DB9C1661A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91" name="Star: 5 Points 1190">
                <a:extLst>
                  <a:ext uri="{FF2B5EF4-FFF2-40B4-BE49-F238E27FC236}">
                    <a16:creationId xmlns:a16="http://schemas.microsoft.com/office/drawing/2014/main" id="{5016394F-A7C7-EB30-B82E-AB94401831F9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C3927BF-6ADA-548F-DBB2-E9FD705F0023}"/>
                </a:ext>
              </a:extLst>
            </p:cNvPr>
            <p:cNvGrpSpPr/>
            <p:nvPr/>
          </p:nvGrpSpPr>
          <p:grpSpPr>
            <a:xfrm rot="2395165">
              <a:off x="8258958" y="1635859"/>
              <a:ext cx="211454" cy="276224"/>
              <a:chOff x="5105400" y="4648201"/>
              <a:chExt cx="363855" cy="581024"/>
            </a:xfrm>
          </p:grpSpPr>
          <p:pic>
            <p:nvPicPr>
              <p:cNvPr id="1188" name="Picture 1187">
                <a:extLst>
                  <a:ext uri="{FF2B5EF4-FFF2-40B4-BE49-F238E27FC236}">
                    <a16:creationId xmlns:a16="http://schemas.microsoft.com/office/drawing/2014/main" id="{AEB1FB20-C500-9619-DC0D-E3F5D7BB5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89" name="Star: 5 Points 1188">
                <a:extLst>
                  <a:ext uri="{FF2B5EF4-FFF2-40B4-BE49-F238E27FC236}">
                    <a16:creationId xmlns:a16="http://schemas.microsoft.com/office/drawing/2014/main" id="{AFBBA47C-8436-5F0F-19B9-C4D45F58D69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0AFE44-D54D-6EDD-0BA4-246A8C0580D6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1186" name="Picture 1185">
                <a:extLst>
                  <a:ext uri="{FF2B5EF4-FFF2-40B4-BE49-F238E27FC236}">
                    <a16:creationId xmlns:a16="http://schemas.microsoft.com/office/drawing/2014/main" id="{F22EC4AF-49AA-41DD-C01B-037BBA05BB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87" name="Star: 5 Points 1186">
                <a:extLst>
                  <a:ext uri="{FF2B5EF4-FFF2-40B4-BE49-F238E27FC236}">
                    <a16:creationId xmlns:a16="http://schemas.microsoft.com/office/drawing/2014/main" id="{F07E4145-3F0E-07C6-C05A-DD166244263A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EFEF82E-5E69-DBAB-ECDE-43740DDDB6C4}"/>
                </a:ext>
              </a:extLst>
            </p:cNvPr>
            <p:cNvGrpSpPr/>
            <p:nvPr/>
          </p:nvGrpSpPr>
          <p:grpSpPr>
            <a:xfrm>
              <a:off x="7666673" y="1400176"/>
              <a:ext cx="211454" cy="276224"/>
              <a:chOff x="5105400" y="4648201"/>
              <a:chExt cx="363855" cy="581024"/>
            </a:xfrm>
          </p:grpSpPr>
          <p:pic>
            <p:nvPicPr>
              <p:cNvPr id="1184" name="Picture 1183">
                <a:extLst>
                  <a:ext uri="{FF2B5EF4-FFF2-40B4-BE49-F238E27FC236}">
                    <a16:creationId xmlns:a16="http://schemas.microsoft.com/office/drawing/2014/main" id="{183E12F3-1447-FAD7-63EE-978258C563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85" name="Star: 5 Points 1184">
                <a:extLst>
                  <a:ext uri="{FF2B5EF4-FFF2-40B4-BE49-F238E27FC236}">
                    <a16:creationId xmlns:a16="http://schemas.microsoft.com/office/drawing/2014/main" id="{E834F47E-D4B2-0888-11C6-6605487AF28B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E41C12-B154-20AA-0FD6-FEE53811718D}"/>
                </a:ext>
              </a:extLst>
            </p:cNvPr>
            <p:cNvGrpSpPr/>
            <p:nvPr/>
          </p:nvGrpSpPr>
          <p:grpSpPr>
            <a:xfrm rot="20504566">
              <a:off x="7276946" y="1473970"/>
              <a:ext cx="211454" cy="276224"/>
              <a:chOff x="5105400" y="4648201"/>
              <a:chExt cx="363855" cy="581024"/>
            </a:xfrm>
          </p:grpSpPr>
          <p:pic>
            <p:nvPicPr>
              <p:cNvPr id="1182" name="Picture 1181">
                <a:extLst>
                  <a:ext uri="{FF2B5EF4-FFF2-40B4-BE49-F238E27FC236}">
                    <a16:creationId xmlns:a16="http://schemas.microsoft.com/office/drawing/2014/main" id="{9C58B39D-70CE-6549-06C4-4FC4EA2289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83" name="Star: 5 Points 1182">
                <a:extLst>
                  <a:ext uri="{FF2B5EF4-FFF2-40B4-BE49-F238E27FC236}">
                    <a16:creationId xmlns:a16="http://schemas.microsoft.com/office/drawing/2014/main" id="{F3EC2BBA-0834-3887-2AFF-85ABC8BD6FD2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B68148-6FB9-7479-5AFE-013DB7F57FAE}"/>
                </a:ext>
              </a:extLst>
            </p:cNvPr>
            <p:cNvGrpSpPr/>
            <p:nvPr/>
          </p:nvGrpSpPr>
          <p:grpSpPr>
            <a:xfrm rot="18310986">
              <a:off x="7000021" y="1711384"/>
              <a:ext cx="211454" cy="276224"/>
              <a:chOff x="5105400" y="4648201"/>
              <a:chExt cx="363855" cy="581024"/>
            </a:xfrm>
          </p:grpSpPr>
          <p:pic>
            <p:nvPicPr>
              <p:cNvPr id="1180" name="Picture 1179">
                <a:extLst>
                  <a:ext uri="{FF2B5EF4-FFF2-40B4-BE49-F238E27FC236}">
                    <a16:creationId xmlns:a16="http://schemas.microsoft.com/office/drawing/2014/main" id="{C5FD3659-1295-8865-3568-192721A9D5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81" name="Star: 5 Points 1180">
                <a:extLst>
                  <a:ext uri="{FF2B5EF4-FFF2-40B4-BE49-F238E27FC236}">
                    <a16:creationId xmlns:a16="http://schemas.microsoft.com/office/drawing/2014/main" id="{A665A121-A598-50FD-17F2-BFDC1D7558FD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94BE7AC-BAC9-E3D2-DC75-2A42F12ECAC3}"/>
                </a:ext>
              </a:extLst>
            </p:cNvPr>
            <p:cNvGrpSpPr/>
            <p:nvPr/>
          </p:nvGrpSpPr>
          <p:grpSpPr>
            <a:xfrm rot="20504566">
              <a:off x="7276946" y="1473971"/>
              <a:ext cx="211454" cy="276224"/>
              <a:chOff x="5105400" y="4648201"/>
              <a:chExt cx="363855" cy="581024"/>
            </a:xfrm>
          </p:grpSpPr>
          <p:pic>
            <p:nvPicPr>
              <p:cNvPr id="1178" name="Picture 1177">
                <a:extLst>
                  <a:ext uri="{FF2B5EF4-FFF2-40B4-BE49-F238E27FC236}">
                    <a16:creationId xmlns:a16="http://schemas.microsoft.com/office/drawing/2014/main" id="{EFB67079-271D-7228-5792-F2F9BFFD5B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79" name="Star: 5 Points 1178">
                <a:extLst>
                  <a:ext uri="{FF2B5EF4-FFF2-40B4-BE49-F238E27FC236}">
                    <a16:creationId xmlns:a16="http://schemas.microsoft.com/office/drawing/2014/main" id="{F25BE6F3-AAB2-BCCE-FD6C-DE8CAC4AAD6E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609479-A50C-091F-ED4D-CD11C29285D2}"/>
                </a:ext>
              </a:extLst>
            </p:cNvPr>
            <p:cNvGrpSpPr/>
            <p:nvPr/>
          </p:nvGrpSpPr>
          <p:grpSpPr>
            <a:xfrm rot="17479164">
              <a:off x="6843172" y="1991793"/>
              <a:ext cx="211454" cy="276224"/>
              <a:chOff x="5105400" y="4648201"/>
              <a:chExt cx="363855" cy="581024"/>
            </a:xfrm>
          </p:grpSpPr>
          <p:pic>
            <p:nvPicPr>
              <p:cNvPr id="1176" name="Picture 1175">
                <a:extLst>
                  <a:ext uri="{FF2B5EF4-FFF2-40B4-BE49-F238E27FC236}">
                    <a16:creationId xmlns:a16="http://schemas.microsoft.com/office/drawing/2014/main" id="{45FE00CB-775A-941A-0893-96B14857AE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77" name="Star: 5 Points 1176">
                <a:extLst>
                  <a:ext uri="{FF2B5EF4-FFF2-40B4-BE49-F238E27FC236}">
                    <a16:creationId xmlns:a16="http://schemas.microsoft.com/office/drawing/2014/main" id="{44F1DA84-5A1C-ED82-0474-BF1B877A6AF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A9196E5-B889-46D8-3F2B-EE9CC0B7AFDC}"/>
                </a:ext>
              </a:extLst>
            </p:cNvPr>
            <p:cNvGrpSpPr/>
            <p:nvPr/>
          </p:nvGrpSpPr>
          <p:grpSpPr>
            <a:xfrm rot="16416956">
              <a:off x="6820579" y="2338315"/>
              <a:ext cx="211454" cy="276224"/>
              <a:chOff x="5105400" y="4648201"/>
              <a:chExt cx="363855" cy="581024"/>
            </a:xfrm>
          </p:grpSpPr>
          <p:pic>
            <p:nvPicPr>
              <p:cNvPr id="1174" name="Picture 1173">
                <a:extLst>
                  <a:ext uri="{FF2B5EF4-FFF2-40B4-BE49-F238E27FC236}">
                    <a16:creationId xmlns:a16="http://schemas.microsoft.com/office/drawing/2014/main" id="{1ADB5F64-73B1-7013-D6CC-53E71F9AF6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75" name="Star: 5 Points 1174">
                <a:extLst>
                  <a:ext uri="{FF2B5EF4-FFF2-40B4-BE49-F238E27FC236}">
                    <a16:creationId xmlns:a16="http://schemas.microsoft.com/office/drawing/2014/main" id="{EC552C41-9437-A10D-683F-4540C52962C2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5875420-52D7-D5EC-6690-7EB03FE2B03B}"/>
                </a:ext>
              </a:extLst>
            </p:cNvPr>
            <p:cNvGrpSpPr/>
            <p:nvPr/>
          </p:nvGrpSpPr>
          <p:grpSpPr>
            <a:xfrm rot="5400000">
              <a:off x="8566785" y="2253615"/>
              <a:ext cx="211454" cy="276224"/>
              <a:chOff x="5105400" y="4648201"/>
              <a:chExt cx="363855" cy="581024"/>
            </a:xfrm>
          </p:grpSpPr>
          <p:pic>
            <p:nvPicPr>
              <p:cNvPr id="1172" name="Picture 1171">
                <a:extLst>
                  <a:ext uri="{FF2B5EF4-FFF2-40B4-BE49-F238E27FC236}">
                    <a16:creationId xmlns:a16="http://schemas.microsoft.com/office/drawing/2014/main" id="{6F68163B-42D2-CB45-C38B-C45710B62A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73" name="Star: 5 Points 1172">
                <a:extLst>
                  <a:ext uri="{FF2B5EF4-FFF2-40B4-BE49-F238E27FC236}">
                    <a16:creationId xmlns:a16="http://schemas.microsoft.com/office/drawing/2014/main" id="{6C90C8D3-6818-A3C7-32F2-5C72F572563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61670B4-2AFF-2254-3F63-C2B52A7BC827}"/>
                </a:ext>
              </a:extLst>
            </p:cNvPr>
            <p:cNvGrpSpPr/>
            <p:nvPr/>
          </p:nvGrpSpPr>
          <p:grpSpPr>
            <a:xfrm rot="6554898">
              <a:off x="8517719" y="2598036"/>
              <a:ext cx="211454" cy="276224"/>
              <a:chOff x="5105400" y="4648201"/>
              <a:chExt cx="363855" cy="581024"/>
            </a:xfrm>
          </p:grpSpPr>
          <p:pic>
            <p:nvPicPr>
              <p:cNvPr id="1170" name="Picture 1169">
                <a:extLst>
                  <a:ext uri="{FF2B5EF4-FFF2-40B4-BE49-F238E27FC236}">
                    <a16:creationId xmlns:a16="http://schemas.microsoft.com/office/drawing/2014/main" id="{A33207D8-9C17-79AF-E3F2-456A31D2EF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71" name="Star: 5 Points 1170">
                <a:extLst>
                  <a:ext uri="{FF2B5EF4-FFF2-40B4-BE49-F238E27FC236}">
                    <a16:creationId xmlns:a16="http://schemas.microsoft.com/office/drawing/2014/main" id="{8D26A004-ADCB-236A-7F9F-847DC5778266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85165F0-3D1E-F23B-A397-A99488224F3D}"/>
                </a:ext>
              </a:extLst>
            </p:cNvPr>
            <p:cNvGrpSpPr/>
            <p:nvPr/>
          </p:nvGrpSpPr>
          <p:grpSpPr>
            <a:xfrm rot="14694124">
              <a:off x="6922190" y="2683216"/>
              <a:ext cx="211454" cy="276224"/>
              <a:chOff x="5105400" y="4648201"/>
              <a:chExt cx="363855" cy="581024"/>
            </a:xfrm>
          </p:grpSpPr>
          <p:pic>
            <p:nvPicPr>
              <p:cNvPr id="1168" name="Picture 1167">
                <a:extLst>
                  <a:ext uri="{FF2B5EF4-FFF2-40B4-BE49-F238E27FC236}">
                    <a16:creationId xmlns:a16="http://schemas.microsoft.com/office/drawing/2014/main" id="{E19C82AA-73B2-CC29-F64C-3E05524DBF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69" name="Star: 5 Points 1168">
                <a:extLst>
                  <a:ext uri="{FF2B5EF4-FFF2-40B4-BE49-F238E27FC236}">
                    <a16:creationId xmlns:a16="http://schemas.microsoft.com/office/drawing/2014/main" id="{57D9F8A5-6819-BDDB-6DE0-A72ED2621A20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4216AD-2EFF-6A84-6104-274A35506376}"/>
                </a:ext>
              </a:extLst>
            </p:cNvPr>
            <p:cNvGrpSpPr/>
            <p:nvPr/>
          </p:nvGrpSpPr>
          <p:grpSpPr>
            <a:xfrm rot="13628047">
              <a:off x="7077827" y="2928936"/>
              <a:ext cx="211454" cy="276224"/>
              <a:chOff x="5105400" y="4648201"/>
              <a:chExt cx="363855" cy="581024"/>
            </a:xfrm>
          </p:grpSpPr>
          <p:pic>
            <p:nvPicPr>
              <p:cNvPr id="1166" name="Picture 1165">
                <a:extLst>
                  <a:ext uri="{FF2B5EF4-FFF2-40B4-BE49-F238E27FC236}">
                    <a16:creationId xmlns:a16="http://schemas.microsoft.com/office/drawing/2014/main" id="{2A3F753E-62B6-D001-C68C-2DBE01C07F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67" name="Star: 5 Points 1166">
                <a:extLst>
                  <a:ext uri="{FF2B5EF4-FFF2-40B4-BE49-F238E27FC236}">
                    <a16:creationId xmlns:a16="http://schemas.microsoft.com/office/drawing/2014/main" id="{1D73D5AD-F004-B420-47B8-D4459E668B6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C256913-4691-012B-B948-09C049FC2B15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1164" name="Picture 1163">
                <a:extLst>
                  <a:ext uri="{FF2B5EF4-FFF2-40B4-BE49-F238E27FC236}">
                    <a16:creationId xmlns:a16="http://schemas.microsoft.com/office/drawing/2014/main" id="{99BA0854-9436-31E9-1B3F-485376A69F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65" name="Star: 5 Points 1164">
                <a:extLst>
                  <a:ext uri="{FF2B5EF4-FFF2-40B4-BE49-F238E27FC236}">
                    <a16:creationId xmlns:a16="http://schemas.microsoft.com/office/drawing/2014/main" id="{52FEAACA-1133-2931-3C25-B1D864C5CF7F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B1F7903-29E2-13A6-B29D-5BC6C81A6F9A}"/>
                </a:ext>
              </a:extLst>
            </p:cNvPr>
            <p:cNvGrpSpPr/>
            <p:nvPr/>
          </p:nvGrpSpPr>
          <p:grpSpPr>
            <a:xfrm rot="10256537">
              <a:off x="7792825" y="3166429"/>
              <a:ext cx="211454" cy="276224"/>
              <a:chOff x="5105400" y="4648201"/>
              <a:chExt cx="363855" cy="581024"/>
            </a:xfrm>
          </p:grpSpPr>
          <p:pic>
            <p:nvPicPr>
              <p:cNvPr id="1161" name="Picture 1160">
                <a:extLst>
                  <a:ext uri="{FF2B5EF4-FFF2-40B4-BE49-F238E27FC236}">
                    <a16:creationId xmlns:a16="http://schemas.microsoft.com/office/drawing/2014/main" id="{D4077E4E-7AC8-067F-6D54-D8C9ED4F3A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63" name="Star: 5 Points 1162">
                <a:extLst>
                  <a:ext uri="{FF2B5EF4-FFF2-40B4-BE49-F238E27FC236}">
                    <a16:creationId xmlns:a16="http://schemas.microsoft.com/office/drawing/2014/main" id="{AF6EEEEB-DC06-9C7E-0602-D5C6DA4E9C92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F7C0937-165E-87C8-0772-F3C59910F253}"/>
                </a:ext>
              </a:extLst>
            </p:cNvPr>
            <p:cNvGrpSpPr/>
            <p:nvPr/>
          </p:nvGrpSpPr>
          <p:grpSpPr>
            <a:xfrm rot="9383114">
              <a:off x="8117164" y="3125447"/>
              <a:ext cx="211454" cy="276224"/>
              <a:chOff x="5105400" y="4648201"/>
              <a:chExt cx="363855" cy="581024"/>
            </a:xfrm>
          </p:grpSpPr>
          <p:pic>
            <p:nvPicPr>
              <p:cNvPr id="1159" name="Picture 1158">
                <a:extLst>
                  <a:ext uri="{FF2B5EF4-FFF2-40B4-BE49-F238E27FC236}">
                    <a16:creationId xmlns:a16="http://schemas.microsoft.com/office/drawing/2014/main" id="{3F7E6C68-8546-79B3-DCFC-719B84609C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60" name="Star: 5 Points 1159">
                <a:extLst>
                  <a:ext uri="{FF2B5EF4-FFF2-40B4-BE49-F238E27FC236}">
                    <a16:creationId xmlns:a16="http://schemas.microsoft.com/office/drawing/2014/main" id="{30FD5AD7-E4D9-66AA-F2E7-130F7EB4BB4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6E90EF5-7F5A-94EC-06AD-3913CDA0E48D}"/>
                </a:ext>
              </a:extLst>
            </p:cNvPr>
            <p:cNvGrpSpPr/>
            <p:nvPr/>
          </p:nvGrpSpPr>
          <p:grpSpPr>
            <a:xfrm rot="7935577">
              <a:off x="8373391" y="2928616"/>
              <a:ext cx="211454" cy="276224"/>
              <a:chOff x="5105400" y="4648201"/>
              <a:chExt cx="363855" cy="581024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21CF9DA-2417-ECB4-2225-45EE1C7AFD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A2EEEB7C-0885-37A6-AA92-C0BC80AE14AD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4508F01-D81C-03AC-457E-D797D010C077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F756E-D511-CE23-A44F-E3E7710E19B2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9FE4387-26FC-6A8F-99EB-CAA903D805D9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704C512-B102-1BE1-8225-30C72A539AA3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B794FB5-E17A-1EB8-ADE6-ADCE5510C6EA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A3F4782-0FF2-7131-4DBA-E2D2E90EA4DE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03A9626-8E95-57CA-4D19-8DA8C11F3796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D9FA888-6113-3B63-EE1E-8B5C79B22BBE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9411441-06FB-625F-EE72-F8B9D11BA71C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01818DF-88C0-DB4F-17A6-CA0858E13124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6CAB807-4E43-38C0-9977-65C93177DD06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A4E5C0B-AE74-9AE4-23E3-C3ED34CFF442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44BF141-B4DE-B08E-0F29-15D643809DF4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F541F89-8750-8162-6036-4B4ADC9D4F1F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0309FE5-5E0E-6D7F-7E10-B8D54DA1D520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DC171F-9F9D-F131-F50D-661F791DCC3A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99" name="Picture 1198">
            <a:extLst>
              <a:ext uri="{FF2B5EF4-FFF2-40B4-BE49-F238E27FC236}">
                <a16:creationId xmlns:a16="http://schemas.microsoft.com/office/drawing/2014/main" id="{C8ECFA64-2EFA-C124-9DAC-31F2690B2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2747614"/>
            <a:ext cx="2819400" cy="1525092"/>
          </a:xfrm>
          <a:prstGeom prst="rect">
            <a:avLst/>
          </a:prstGeom>
        </p:spPr>
      </p:pic>
      <p:pic>
        <p:nvPicPr>
          <p:cNvPr id="1221" name="Picture 1220">
            <a:extLst>
              <a:ext uri="{FF2B5EF4-FFF2-40B4-BE49-F238E27FC236}">
                <a16:creationId xmlns:a16="http://schemas.microsoft.com/office/drawing/2014/main" id="{C2920062-F0A7-3787-4929-175E8B65D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0931" y="914400"/>
            <a:ext cx="2819400" cy="1525091"/>
          </a:xfrm>
          <a:prstGeom prst="rect">
            <a:avLst/>
          </a:prstGeom>
        </p:spPr>
      </p:pic>
      <p:pic>
        <p:nvPicPr>
          <p:cNvPr id="1517" name="Picture 1516">
            <a:extLst>
              <a:ext uri="{FF2B5EF4-FFF2-40B4-BE49-F238E27FC236}">
                <a16:creationId xmlns:a16="http://schemas.microsoft.com/office/drawing/2014/main" id="{A8873A17-F331-54AF-EC39-9B2DFE352D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4728814"/>
            <a:ext cx="2859924" cy="1524000"/>
          </a:xfrm>
          <a:prstGeom prst="rect">
            <a:avLst/>
          </a:prstGeom>
        </p:spPr>
      </p:pic>
      <p:pic>
        <p:nvPicPr>
          <p:cNvPr id="1739" name="Picture 1738">
            <a:extLst>
              <a:ext uri="{FF2B5EF4-FFF2-40B4-BE49-F238E27FC236}">
                <a16:creationId xmlns:a16="http://schemas.microsoft.com/office/drawing/2014/main" id="{82C8F31C-676D-A19C-5630-BD8C48229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0200" y="4500214"/>
            <a:ext cx="3029402" cy="1828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6CEC720-4D63-831C-8FA2-2FF269E2AD73}"/>
              </a:ext>
            </a:extLst>
          </p:cNvPr>
          <p:cNvGrpSpPr/>
          <p:nvPr/>
        </p:nvGrpSpPr>
        <p:grpSpPr>
          <a:xfrm>
            <a:off x="609600" y="4957414"/>
            <a:ext cx="813504" cy="795924"/>
            <a:chOff x="410606" y="4609554"/>
            <a:chExt cx="813504" cy="795924"/>
          </a:xfrm>
        </p:grpSpPr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59152045-F60D-533E-46AE-2378CD08170F}"/>
                </a:ext>
              </a:extLst>
            </p:cNvPr>
            <p:cNvSpPr/>
            <p:nvPr/>
          </p:nvSpPr>
          <p:spPr>
            <a:xfrm rot="847047">
              <a:off x="410606" y="4685755"/>
              <a:ext cx="349885" cy="33872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id="{5F1169D5-4559-52D4-C08B-EC7D6A8C4B4C}"/>
                </a:ext>
              </a:extLst>
            </p:cNvPr>
            <p:cNvSpPr/>
            <p:nvPr/>
          </p:nvSpPr>
          <p:spPr>
            <a:xfrm rot="847047">
              <a:off x="874225" y="4609554"/>
              <a:ext cx="349885" cy="33872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192C514C-FDD2-CA22-0299-C123F118435C}"/>
                </a:ext>
              </a:extLst>
            </p:cNvPr>
            <p:cNvSpPr/>
            <p:nvPr/>
          </p:nvSpPr>
          <p:spPr>
            <a:xfrm rot="847047">
              <a:off x="721826" y="5066756"/>
              <a:ext cx="349885" cy="33872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4AC36E1-AE18-E81B-0618-2AF20502EE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6714" y="1295400"/>
            <a:ext cx="1148686" cy="762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F3ADB4-6798-0176-F3D3-B3EF7AF9C15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469" r="20881"/>
          <a:stretch/>
        </p:blipFill>
        <p:spPr>
          <a:xfrm>
            <a:off x="7754112" y="5029200"/>
            <a:ext cx="1161288" cy="990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3EBB0-B811-0192-CF2C-D4BD195A19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0" y="2889673"/>
            <a:ext cx="1427630" cy="107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6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2817AB-0329-8DAE-6768-8437511DE30E}"/>
              </a:ext>
            </a:extLst>
          </p:cNvPr>
          <p:cNvSpPr txBox="1"/>
          <p:nvPr/>
        </p:nvSpPr>
        <p:spPr>
          <a:xfrm>
            <a:off x="609600" y="152400"/>
            <a:ext cx="76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Rationale: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295B44-DC4D-9D08-711B-EDF9E340C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00200"/>
            <a:ext cx="2667000" cy="271623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42A0ED7-A1F1-E406-E1F6-A619978E34DA}"/>
              </a:ext>
            </a:extLst>
          </p:cNvPr>
          <p:cNvSpPr/>
          <p:nvPr/>
        </p:nvSpPr>
        <p:spPr>
          <a:xfrm>
            <a:off x="2819400" y="2895600"/>
            <a:ext cx="4572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3B5C6E-4FCE-C50F-E9B9-4B9E86620C7C}"/>
              </a:ext>
            </a:extLst>
          </p:cNvPr>
          <p:cNvSpPr/>
          <p:nvPr/>
        </p:nvSpPr>
        <p:spPr>
          <a:xfrm>
            <a:off x="3657600" y="1828800"/>
            <a:ext cx="2438400" cy="2209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C5F17-3A6E-014A-7B89-C97022F6D8D4}"/>
              </a:ext>
            </a:extLst>
          </p:cNvPr>
          <p:cNvSpPr txBox="1"/>
          <p:nvPr/>
        </p:nvSpPr>
        <p:spPr>
          <a:xfrm>
            <a:off x="838200" y="4572000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1) Raw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958241-859B-E670-4DA1-74266AB76369}"/>
              </a:ext>
            </a:extLst>
          </p:cNvPr>
          <p:cNvSpPr txBox="1"/>
          <p:nvPr/>
        </p:nvSpPr>
        <p:spPr>
          <a:xfrm>
            <a:off x="4191000" y="4572000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2) ???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3678E-2DE5-AF26-4402-A8FBFA67735A}"/>
              </a:ext>
            </a:extLst>
          </p:cNvPr>
          <p:cNvSpPr txBox="1"/>
          <p:nvPr/>
        </p:nvSpPr>
        <p:spPr>
          <a:xfrm>
            <a:off x="3124200" y="495300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Something something</a:t>
            </a:r>
          </a:p>
          <a:p>
            <a:pPr algn="ctr"/>
            <a:r>
              <a:rPr lang="en-US" sz="1400" i="1" dirty="0"/>
              <a:t>least squares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EDBC21C-2547-DAB8-D528-52996001DE50}"/>
              </a:ext>
            </a:extLst>
          </p:cNvPr>
          <p:cNvSpPr/>
          <p:nvPr/>
        </p:nvSpPr>
        <p:spPr>
          <a:xfrm rot="19462483">
            <a:off x="6354813" y="1476233"/>
            <a:ext cx="4572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D9C17A1-F849-30BA-D890-AD5DCD085722}"/>
              </a:ext>
            </a:extLst>
          </p:cNvPr>
          <p:cNvSpPr/>
          <p:nvPr/>
        </p:nvSpPr>
        <p:spPr>
          <a:xfrm rot="2614150">
            <a:off x="6198494" y="4230378"/>
            <a:ext cx="457200" cy="3048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1CDD93-9634-CF0B-58D1-E4E8D33E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74" y="533400"/>
            <a:ext cx="2241826" cy="2209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19A8F7-C5AF-BA91-F260-865A1CC40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3581400"/>
            <a:ext cx="236363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63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1E889D6-AAF5-DC19-EC23-3AF23B77742D}"/>
              </a:ext>
            </a:extLst>
          </p:cNvPr>
          <p:cNvGrpSpPr/>
          <p:nvPr/>
        </p:nvGrpSpPr>
        <p:grpSpPr>
          <a:xfrm>
            <a:off x="1600200" y="1524000"/>
            <a:ext cx="3276600" cy="1981200"/>
            <a:chOff x="2362200" y="1447800"/>
            <a:chExt cx="5869546" cy="381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D2787A-2D3A-8914-3711-C678E1047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2200" y="1447800"/>
              <a:ext cx="5869546" cy="38100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D062399-FC51-E71F-6CDB-C1D944BFAFF9}"/>
                    </a:ext>
                  </a:extLst>
                </p14:cNvPr>
                <p14:cNvContentPartPr/>
                <p14:nvPr/>
              </p14:nvContentPartPr>
              <p14:xfrm>
                <a:off x="7451910" y="3246120"/>
                <a:ext cx="104040" cy="1517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D062399-FC51-E71F-6CDB-C1D944BFAFF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39521" y="3125004"/>
                  <a:ext cx="328176" cy="1759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20A0E93-2D94-0DE6-3882-28145A8F3693}"/>
                    </a:ext>
                  </a:extLst>
                </p14:cNvPr>
                <p14:cNvContentPartPr/>
                <p14:nvPr/>
              </p14:nvContentPartPr>
              <p14:xfrm>
                <a:off x="7451910" y="3404880"/>
                <a:ext cx="606960" cy="1396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20A0E93-2D94-0DE6-3882-28145A8F36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39152" y="3283781"/>
                  <a:ext cx="831832" cy="1637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00D58C-7BB1-534D-8CB4-AA0F15FAFC06}"/>
                    </a:ext>
                  </a:extLst>
                </p14:cNvPr>
                <p14:cNvContentPartPr/>
                <p14:nvPr/>
              </p14:nvContentPartPr>
              <p14:xfrm>
                <a:off x="7372350" y="4789440"/>
                <a:ext cx="636120" cy="34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00D58C-7BB1-534D-8CB4-AA0F15FAFC0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59563" y="4669740"/>
                  <a:ext cx="861050" cy="272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F150D45-C05A-59D9-9F6E-53A2DFEAEDC7}"/>
                    </a:ext>
                  </a:extLst>
                </p14:cNvPr>
                <p14:cNvContentPartPr/>
                <p14:nvPr/>
              </p14:nvContentPartPr>
              <p14:xfrm>
                <a:off x="7566390" y="3547080"/>
                <a:ext cx="457560" cy="1230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F150D45-C05A-59D9-9F6E-53A2DFEAEDC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53611" y="3425970"/>
                  <a:ext cx="682473" cy="14720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4117A3C-9209-E0F7-1EEA-54242FD8A89E}"/>
                    </a:ext>
                  </a:extLst>
                </p14:cNvPr>
                <p14:cNvContentPartPr/>
                <p14:nvPr/>
              </p14:nvContentPartPr>
              <p14:xfrm>
                <a:off x="5714550" y="3202920"/>
                <a:ext cx="793080" cy="1633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4117A3C-9209-E0F7-1EEA-54242FD8A8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01713" y="3081805"/>
                  <a:ext cx="1018108" cy="1874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E48F925-F2D4-8996-955D-CCB37F895EAD}"/>
                    </a:ext>
                  </a:extLst>
                </p14:cNvPr>
                <p14:cNvContentPartPr/>
                <p14:nvPr/>
              </p14:nvContentPartPr>
              <p14:xfrm>
                <a:off x="5842710" y="3440520"/>
                <a:ext cx="518040" cy="1248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48F925-F2D4-8996-955D-CCB37F895EA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29953" y="3319409"/>
                  <a:ext cx="742911" cy="149001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C7BB33-51B2-F28F-3C61-86422C23EACB}"/>
                </a:ext>
              </a:extLst>
            </p:cNvPr>
            <p:cNvGrpSpPr/>
            <p:nvPr/>
          </p:nvGrpSpPr>
          <p:grpSpPr>
            <a:xfrm>
              <a:off x="6573870" y="3200040"/>
              <a:ext cx="1118880" cy="1680480"/>
              <a:chOff x="6573870" y="3200040"/>
              <a:chExt cx="1118880" cy="1680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E8CB84B1-121A-1B03-53D3-CFB798CBA9AC}"/>
                      </a:ext>
                    </a:extLst>
                  </p14:cNvPr>
                  <p14:cNvContentPartPr/>
                  <p14:nvPr/>
                </p14:nvContentPartPr>
                <p14:xfrm>
                  <a:off x="6573870" y="3814560"/>
                  <a:ext cx="740160" cy="106596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E8CB84B1-121A-1B03-53D3-CFB798CBA9AC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461041" y="3693507"/>
                    <a:ext cx="965174" cy="13073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0E32E0E6-EC09-AF7D-4722-22416A79D1E4}"/>
                      </a:ext>
                    </a:extLst>
                  </p14:cNvPr>
                  <p14:cNvContentPartPr/>
                  <p14:nvPr/>
                </p14:nvContentPartPr>
                <p14:xfrm>
                  <a:off x="7692390" y="3451320"/>
                  <a:ext cx="360" cy="3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0E32E0E6-EC09-AF7D-4722-22416A79D1E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629390" y="338832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F3316C60-4736-AAFD-E426-76168E52E767}"/>
                      </a:ext>
                    </a:extLst>
                  </p14:cNvPr>
                  <p14:cNvContentPartPr/>
                  <p14:nvPr/>
                </p14:nvContentPartPr>
                <p14:xfrm>
                  <a:off x="7692390" y="3428640"/>
                  <a:ext cx="360" cy="3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F3316C60-4736-AAFD-E426-76168E52E767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629390" y="33656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914D5A21-41E4-76A2-70D9-3C4BAF02E67D}"/>
                      </a:ext>
                    </a:extLst>
                  </p14:cNvPr>
                  <p14:cNvContentPartPr/>
                  <p14:nvPr/>
                </p14:nvContentPartPr>
                <p14:xfrm>
                  <a:off x="7668990" y="3257640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914D5A21-41E4-76A2-70D9-3C4BAF02E67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605990" y="31946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E3D325DC-AAEF-1EEA-ABDA-2DCA21C8233C}"/>
                      </a:ext>
                    </a:extLst>
                  </p14:cNvPr>
                  <p14:cNvContentPartPr/>
                  <p14:nvPr/>
                </p14:nvContentPartPr>
                <p14:xfrm>
                  <a:off x="7680870" y="3303000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E3D325DC-AAEF-1EEA-ABDA-2DCA21C8233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617870" y="324000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CD9B001C-9E71-A05A-66C0-BC84D3E8C502}"/>
                      </a:ext>
                    </a:extLst>
                  </p14:cNvPr>
                  <p14:cNvContentPartPr/>
                  <p14:nvPr/>
                </p14:nvContentPartPr>
                <p14:xfrm>
                  <a:off x="7635510" y="3200040"/>
                  <a:ext cx="360" cy="3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CD9B001C-9E71-A05A-66C0-BC84D3E8C502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572510" y="31370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FA21C8-A8B9-13F6-FAFA-176D13F0D6E1}"/>
                </a:ext>
              </a:extLst>
            </p:cNvPr>
            <p:cNvGrpSpPr/>
            <p:nvPr/>
          </p:nvGrpSpPr>
          <p:grpSpPr>
            <a:xfrm>
              <a:off x="6354990" y="4148640"/>
              <a:ext cx="11880" cy="69120"/>
              <a:chOff x="6354990" y="4148640"/>
              <a:chExt cx="11880" cy="6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B33E98CD-339A-008C-09BB-2D5DAF861C01}"/>
                      </a:ext>
                    </a:extLst>
                  </p14:cNvPr>
                  <p14:cNvContentPartPr/>
                  <p14:nvPr/>
                </p14:nvContentPartPr>
                <p14:xfrm>
                  <a:off x="6366510" y="421740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B33E98CD-339A-008C-09BB-2D5DAF861C0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303510" y="415440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4192D9F9-0813-0309-A207-D2A8F8DDBD96}"/>
                      </a:ext>
                    </a:extLst>
                  </p14:cNvPr>
                  <p14:cNvContentPartPr/>
                  <p14:nvPr/>
                </p14:nvContentPartPr>
                <p14:xfrm>
                  <a:off x="6354990" y="4148640"/>
                  <a:ext cx="360" cy="3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4192D9F9-0813-0309-A207-D2A8F8DDBD9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291990" y="40856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F5C1B32-ABB0-EAF1-6C16-9D705A0BEC4C}"/>
                    </a:ext>
                  </a:extLst>
                </p14:cNvPr>
                <p14:cNvContentPartPr/>
                <p14:nvPr/>
              </p14:nvContentPartPr>
              <p14:xfrm>
                <a:off x="4160070" y="1863360"/>
                <a:ext cx="1804680" cy="2914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F5C1B32-ABB0-EAF1-6C16-9D705A0BEC4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31118" y="1586442"/>
                  <a:ext cx="2061939" cy="3467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86FE982-1949-5EF4-68D1-AFE4C60C0882}"/>
                    </a:ext>
                  </a:extLst>
                </p14:cNvPr>
                <p14:cNvContentPartPr/>
                <p14:nvPr/>
              </p14:nvContentPartPr>
              <p14:xfrm>
                <a:off x="2959830" y="3235320"/>
                <a:ext cx="755280" cy="1542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6FE982-1949-5EF4-68D1-AFE4C60C088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30943" y="2958496"/>
                  <a:ext cx="1012410" cy="2095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E7300CB-C118-ADC6-D250-8EFC0FB8EC09}"/>
                    </a:ext>
                  </a:extLst>
                </p14:cNvPr>
                <p14:cNvContentPartPr/>
                <p14:nvPr/>
              </p14:nvContentPartPr>
              <p14:xfrm>
                <a:off x="2949030" y="3532680"/>
                <a:ext cx="462600" cy="1142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E7300CB-C118-ADC6-D250-8EFC0FB8EC0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20172" y="3255844"/>
                  <a:ext cx="719672" cy="1695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9AB3EB-0DFF-40B3-DE4F-23B75DB623FE}"/>
                    </a:ext>
                  </a:extLst>
                </p14:cNvPr>
                <p14:cNvContentPartPr/>
                <p14:nvPr/>
              </p14:nvContentPartPr>
              <p14:xfrm>
                <a:off x="2941845" y="4486920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9AB3EB-0DFF-40B3-DE4F-23B75DB623F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05845" y="44149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7DA901D-1CF6-1B53-1448-20A1F32CE3FB}"/>
                    </a:ext>
                  </a:extLst>
                </p14:cNvPr>
                <p14:cNvContentPartPr/>
                <p14:nvPr/>
              </p14:nvContentPartPr>
              <p14:xfrm>
                <a:off x="2948685" y="436632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7DA901D-1CF6-1B53-1448-20A1F32CE3F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12685" y="42943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DBDA2B6-DED3-7E8A-22FD-47CE4B52C617}"/>
                    </a:ext>
                  </a:extLst>
                </p14:cNvPr>
                <p14:cNvContentPartPr/>
                <p14:nvPr/>
              </p14:nvContentPartPr>
              <p14:xfrm>
                <a:off x="2962725" y="4245720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DBDA2B6-DED3-7E8A-22FD-47CE4B52C61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26725" y="41737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0A873D0-4D1B-9103-9E9D-967C71C05415}"/>
                    </a:ext>
                  </a:extLst>
                </p14:cNvPr>
                <p14:cNvContentPartPr/>
                <p14:nvPr/>
              </p14:nvContentPartPr>
              <p14:xfrm>
                <a:off x="2991165" y="4075800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0A873D0-4D1B-9103-9E9D-967C71C0541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55165" y="40038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9F52571-A637-6762-04E3-98804A5E7562}"/>
                    </a:ext>
                  </a:extLst>
                </p14:cNvPr>
                <p14:cNvContentPartPr/>
                <p14:nvPr/>
              </p14:nvContentPartPr>
              <p14:xfrm>
                <a:off x="2969925" y="4175160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9F52571-A637-6762-04E3-98804A5E756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33925" y="410316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82718A7-14A7-B1C6-B1D0-A6EF66AED3D2}"/>
                    </a:ext>
                  </a:extLst>
                </p14:cNvPr>
                <p14:cNvContentPartPr/>
                <p14:nvPr/>
              </p14:nvContentPartPr>
              <p14:xfrm>
                <a:off x="3005205" y="4025760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82718A7-14A7-B1C6-B1D0-A6EF66AED3D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69205" y="395376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1EAE3BC-2307-7942-3AE4-3898EA0A1D79}"/>
                    </a:ext>
                  </a:extLst>
                </p14:cNvPr>
                <p14:cNvContentPartPr/>
                <p14:nvPr/>
              </p14:nvContentPartPr>
              <p14:xfrm>
                <a:off x="3005205" y="3969240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1EAE3BC-2307-7942-3AE4-3898EA0A1D7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69205" y="389724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3058FCC-F9C9-AF1E-46CB-EA57EEB142E5}"/>
                    </a:ext>
                  </a:extLst>
                </p14:cNvPr>
                <p14:cNvContentPartPr/>
                <p14:nvPr/>
              </p14:nvContentPartPr>
              <p14:xfrm>
                <a:off x="3012405" y="3841800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3058FCC-F9C9-AF1E-46CB-EA57EEB142E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76405" y="37698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CD9B39-5E5C-64E4-4CE1-9B7026DCB289}"/>
                    </a:ext>
                  </a:extLst>
                </p14:cNvPr>
                <p14:cNvContentPartPr/>
                <p14:nvPr/>
              </p14:nvContentPartPr>
              <p14:xfrm>
                <a:off x="3076125" y="3678720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CD9B39-5E5C-64E4-4CE1-9B7026DCB28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40125" y="36067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0CD0BA0-BE53-CA6A-E4C4-97AA8C207587}"/>
                    </a:ext>
                  </a:extLst>
                </p14:cNvPr>
                <p14:cNvContentPartPr/>
                <p14:nvPr/>
              </p14:nvContentPartPr>
              <p14:xfrm>
                <a:off x="3097725" y="3515640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0CD0BA0-BE53-CA6A-E4C4-97AA8C20758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61725" y="344364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33C513E-69E4-C363-199F-F292F0CD9586}"/>
                    </a:ext>
                  </a:extLst>
                </p14:cNvPr>
                <p14:cNvContentPartPr/>
                <p14:nvPr/>
              </p14:nvContentPartPr>
              <p14:xfrm>
                <a:off x="3061725" y="3600600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33C513E-69E4-C363-199F-F292F0CD958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25725" y="35286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4D86B0E-846C-C8AB-BAF8-73E278618868}"/>
                    </a:ext>
                  </a:extLst>
                </p14:cNvPr>
                <p14:cNvContentPartPr/>
                <p14:nvPr/>
              </p14:nvContentPartPr>
              <p14:xfrm>
                <a:off x="3076125" y="345876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4D86B0E-846C-C8AB-BAF8-73E27861886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40125" y="338676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DF23359-EE44-E074-3BAD-9B7046006F51}"/>
                    </a:ext>
                  </a:extLst>
                </p14:cNvPr>
                <p14:cNvContentPartPr/>
                <p14:nvPr/>
              </p14:nvContentPartPr>
              <p14:xfrm>
                <a:off x="3082965" y="3345720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DF23359-EE44-E074-3BAD-9B7046006F5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46965" y="32737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8F2D4BD-BA12-7861-35EC-7E3B76C1818A}"/>
                    </a:ext>
                  </a:extLst>
                </p14:cNvPr>
                <p14:cNvContentPartPr/>
                <p14:nvPr/>
              </p14:nvContentPartPr>
              <p14:xfrm>
                <a:off x="3118965" y="334572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8F2D4BD-BA12-7861-35EC-7E3B76C1818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82965" y="32737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F73FD53-8B52-9E5D-5A94-7B27A4A9418A}"/>
                    </a:ext>
                  </a:extLst>
                </p14:cNvPr>
                <p14:cNvContentPartPr/>
                <p14:nvPr/>
              </p14:nvContentPartPr>
              <p14:xfrm>
                <a:off x="3097725" y="316104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F73FD53-8B52-9E5D-5A94-7B27A4A9418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61725" y="308904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974AD8-7D2B-A076-AC32-72172E16B946}"/>
                    </a:ext>
                  </a:extLst>
                </p14:cNvPr>
                <p14:cNvContentPartPr/>
                <p14:nvPr/>
              </p14:nvContentPartPr>
              <p14:xfrm>
                <a:off x="3118965" y="3211080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974AD8-7D2B-A076-AC32-72172E16B94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82965" y="313908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5540E73-38B0-EBEB-41BB-167F45229AC5}"/>
                    </a:ext>
                  </a:extLst>
                </p14:cNvPr>
                <p14:cNvContentPartPr/>
                <p14:nvPr/>
              </p14:nvContentPartPr>
              <p14:xfrm>
                <a:off x="3168285" y="311172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5540E73-38B0-EBEB-41BB-167F45229AC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32285" y="30397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C64542-3190-6571-A709-3D73E4929E25}"/>
                    </a:ext>
                  </a:extLst>
                </p14:cNvPr>
                <p14:cNvContentPartPr/>
                <p14:nvPr/>
              </p14:nvContentPartPr>
              <p14:xfrm>
                <a:off x="3310125" y="336696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C64542-3190-6571-A709-3D73E4929E2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74125" y="329496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624833A-2CC5-EA35-7BC3-BB23805AFB41}"/>
                    </a:ext>
                  </a:extLst>
                </p14:cNvPr>
                <p14:cNvContentPartPr/>
                <p14:nvPr/>
              </p14:nvContentPartPr>
              <p14:xfrm>
                <a:off x="3593445" y="424572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624833A-2CC5-EA35-7BC3-BB23805AFB4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57445" y="41737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8A7F51-B2E8-E068-C420-FEEAFD847C35}"/>
                    </a:ext>
                  </a:extLst>
                </p14:cNvPr>
                <p14:cNvContentPartPr/>
                <p14:nvPr/>
              </p14:nvContentPartPr>
              <p14:xfrm>
                <a:off x="3785325" y="487680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8A7F51-B2E8-E068-C420-FEEAFD847C3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49325" y="48048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DC836FA-6624-BDB2-FD6C-EF0CF6494CC0}"/>
                    </a:ext>
                  </a:extLst>
                </p14:cNvPr>
                <p14:cNvContentPartPr/>
                <p14:nvPr/>
              </p14:nvContentPartPr>
              <p14:xfrm>
                <a:off x="3834645" y="4884000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DC836FA-6624-BDB2-FD6C-EF0CF6494CC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98645" y="48120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D4BBF98-FE56-FEEC-13E8-DBA8B4B72907}"/>
                    </a:ext>
                  </a:extLst>
                </p14:cNvPr>
                <p14:cNvContentPartPr/>
                <p14:nvPr/>
              </p14:nvContentPartPr>
              <p14:xfrm>
                <a:off x="3948045" y="488400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D4BBF98-FE56-FEEC-13E8-DBA8B4B7290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12045" y="48120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DCF616F-FC4F-4A9B-8EE7-AF12DD60CE45}"/>
                    </a:ext>
                  </a:extLst>
                </p14:cNvPr>
                <p14:cNvContentPartPr/>
                <p14:nvPr/>
              </p14:nvContentPartPr>
              <p14:xfrm>
                <a:off x="4040205" y="4884000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DCF616F-FC4F-4A9B-8EE7-AF12DD60CE4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04205" y="48120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3548996-5EA7-E086-03CB-CC768D90EADD}"/>
                    </a:ext>
                  </a:extLst>
                </p14:cNvPr>
                <p14:cNvContentPartPr/>
                <p14:nvPr/>
              </p14:nvContentPartPr>
              <p14:xfrm>
                <a:off x="3962445" y="4863120"/>
                <a:ext cx="126720" cy="35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3548996-5EA7-E086-03CB-CC768D90EAD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98445" y="4724767"/>
                  <a:ext cx="254080" cy="311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B640795-A6CC-0CFF-7057-0A343CCBB3BB}"/>
                    </a:ext>
                  </a:extLst>
                </p14:cNvPr>
                <p14:cNvContentPartPr/>
                <p14:nvPr/>
              </p14:nvContentPartPr>
              <p14:xfrm>
                <a:off x="4011765" y="2597640"/>
                <a:ext cx="558000" cy="2230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B640795-A6CC-0CFF-7057-0A343CCBB3B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947331" y="2459204"/>
                  <a:ext cx="686224" cy="2506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CB6F828-8097-FD5C-D83D-DAA32D899386}"/>
                    </a:ext>
                  </a:extLst>
                </p14:cNvPr>
                <p14:cNvContentPartPr/>
                <p14:nvPr/>
              </p14:nvContentPartPr>
              <p14:xfrm>
                <a:off x="4557525" y="1914720"/>
                <a:ext cx="186120" cy="424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CB6F828-8097-FD5C-D83D-DAA32D89938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93124" y="1776466"/>
                  <a:ext cx="314279" cy="700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19B9B49-7B68-7BA6-F6C3-633C1B9B1D29}"/>
                    </a:ext>
                  </a:extLst>
                </p14:cNvPr>
                <p14:cNvContentPartPr/>
                <p14:nvPr/>
              </p14:nvContentPartPr>
              <p14:xfrm>
                <a:off x="4919325" y="2140440"/>
                <a:ext cx="98280" cy="564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19B9B49-7B68-7BA6-F6C3-633C1B9B1D2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55090" y="2002087"/>
                  <a:ext cx="226108" cy="840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75E154B-B25F-E513-92B6-90AA76C5A0E1}"/>
                    </a:ext>
                  </a:extLst>
                </p14:cNvPr>
                <p14:cNvContentPartPr/>
                <p14:nvPr/>
              </p14:nvContentPartPr>
              <p14:xfrm>
                <a:off x="5237925" y="3225120"/>
                <a:ext cx="238320" cy="440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75E154B-B25F-E513-92B6-90AA76C5A0E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173340" y="3086771"/>
                  <a:ext cx="366845" cy="716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A6FEBD0-F4A7-EA63-A2B3-C0192ED4ED6F}"/>
                    </a:ext>
                  </a:extLst>
                </p14:cNvPr>
                <p14:cNvContentPartPr/>
                <p14:nvPr/>
              </p14:nvContentPartPr>
              <p14:xfrm>
                <a:off x="4098165" y="3962400"/>
                <a:ext cx="2351520" cy="921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A6FEBD0-F4A7-EA63-A2B3-C0192ED4ED6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33687" y="3824022"/>
                  <a:ext cx="2479832" cy="1197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3C0C5FC-96B3-8D8F-8397-84354C1794B3}"/>
                    </a:ext>
                  </a:extLst>
                </p14:cNvPr>
                <p14:cNvContentPartPr/>
                <p14:nvPr/>
              </p14:nvContentPartPr>
              <p14:xfrm>
                <a:off x="4824645" y="2814000"/>
                <a:ext cx="435600" cy="1573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3C0C5FC-96B3-8D8F-8397-84354C1794B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60207" y="2675573"/>
                  <a:ext cx="563831" cy="1850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80F0157-7B74-B967-E1B7-39AF72027D2D}"/>
                    </a:ext>
                  </a:extLst>
                </p14:cNvPr>
                <p14:cNvContentPartPr/>
                <p14:nvPr/>
              </p14:nvContentPartPr>
              <p14:xfrm>
                <a:off x="2877765" y="4807320"/>
                <a:ext cx="454680" cy="41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80F0157-7B74-B967-E1B7-39AF72027D2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813271" y="4670520"/>
                  <a:ext cx="583022" cy="3139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1CE44-9790-6047-9B4A-058381F5332A}"/>
              </a:ext>
            </a:extLst>
          </p:cNvPr>
          <p:cNvGrpSpPr/>
          <p:nvPr/>
        </p:nvGrpSpPr>
        <p:grpSpPr>
          <a:xfrm>
            <a:off x="152400" y="1828800"/>
            <a:ext cx="1295400" cy="1521100"/>
            <a:chOff x="7010400" y="1469416"/>
            <a:chExt cx="1600200" cy="193617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3E6D514-1106-F7B8-6472-9CB7254F3E77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A9AC6C4E-E3ED-7089-FAB5-93D1624E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79" name="Star: 5 Points 78">
                <a:extLst>
                  <a:ext uri="{FF2B5EF4-FFF2-40B4-BE49-F238E27FC236}">
                    <a16:creationId xmlns:a16="http://schemas.microsoft.com/office/drawing/2014/main" id="{07E82A11-C4F9-A2E9-2A32-3ACC095680DD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Star: 5 Points 79">
                <a:extLst>
                  <a:ext uri="{FF2B5EF4-FFF2-40B4-BE49-F238E27FC236}">
                    <a16:creationId xmlns:a16="http://schemas.microsoft.com/office/drawing/2014/main" id="{D10CA3BA-4999-18A2-37D9-6CAD94A45F4B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Star: 5 Points 80">
                <a:extLst>
                  <a:ext uri="{FF2B5EF4-FFF2-40B4-BE49-F238E27FC236}">
                    <a16:creationId xmlns:a16="http://schemas.microsoft.com/office/drawing/2014/main" id="{B9492028-9E3B-69BD-9D6E-D1B161EAA88E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Star: 5 Points 81">
                <a:extLst>
                  <a:ext uri="{FF2B5EF4-FFF2-40B4-BE49-F238E27FC236}">
                    <a16:creationId xmlns:a16="http://schemas.microsoft.com/office/drawing/2014/main" id="{ED579054-00BD-35F0-5334-F9FF86F4DD68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Star: 5 Points 82">
                <a:extLst>
                  <a:ext uri="{FF2B5EF4-FFF2-40B4-BE49-F238E27FC236}">
                    <a16:creationId xmlns:a16="http://schemas.microsoft.com/office/drawing/2014/main" id="{A6C3E362-F39A-AE11-37C2-6365E62DDDAC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Star: 5 Points 83">
                <a:extLst>
                  <a:ext uri="{FF2B5EF4-FFF2-40B4-BE49-F238E27FC236}">
                    <a16:creationId xmlns:a16="http://schemas.microsoft.com/office/drawing/2014/main" id="{B22452C2-F807-1212-BFF4-BC9B34D6C460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33CD315-DA2D-C333-C8BF-FC9FB8C296FD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CEF9F550-6F95-9B20-741D-767D16BCD5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77" name="Star: 5 Points 76">
                <a:extLst>
                  <a:ext uri="{FF2B5EF4-FFF2-40B4-BE49-F238E27FC236}">
                    <a16:creationId xmlns:a16="http://schemas.microsoft.com/office/drawing/2014/main" id="{AF7566DF-C8A0-C930-DB61-9F2CE7B60905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282ACB9-CE6F-29B4-9E66-9B2946227F97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D4CB8FE5-C3DE-9D46-99A6-D724386334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75" name="Star: 5 Points 74">
                <a:extLst>
                  <a:ext uri="{FF2B5EF4-FFF2-40B4-BE49-F238E27FC236}">
                    <a16:creationId xmlns:a16="http://schemas.microsoft.com/office/drawing/2014/main" id="{77C68A03-E715-6C25-7960-208EA966DB52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855A7BF-8B77-BB14-3700-381988ED308C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7A7EA01-2BA7-FC78-6087-435AF46B24CD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C7C1AE9-3170-EF54-2C25-34BF2020E6F2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12277EF-F1FD-6483-7705-B906C49CD40B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FE1C1DA-944A-95EF-DD80-9CA97A16D106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8ADD0C-1F2D-CC1E-6221-E4BD6AF1F32E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88377AC-DC42-5AE0-B189-27418983D43F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4FCC4EE-FE0A-2074-5162-E84152343D82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492A327-AE5E-5940-48C9-4169D2566BA9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326C787-785C-D66D-9CF9-21B5D5AC8CB9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029DD54-BC93-90E3-90DA-90114AA9BA74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C9EBCEA-D348-802B-7435-46F3518B8340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8006649-51E9-4DD0-BFE5-C5E39FC7EB78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688647C-64B9-BE3E-7286-D64456EFF830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4694D57-CEE7-AE63-0FF4-44A52388F5CE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06BEB32-8730-A77B-8C2A-69E25C743A24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BC3E2DD-75B8-0714-1DC4-BDC75E7F2094}"/>
              </a:ext>
            </a:extLst>
          </p:cNvPr>
          <p:cNvGrpSpPr/>
          <p:nvPr/>
        </p:nvGrpSpPr>
        <p:grpSpPr>
          <a:xfrm>
            <a:off x="228600" y="4114800"/>
            <a:ext cx="1371600" cy="1447800"/>
            <a:chOff x="6788194" y="1400176"/>
            <a:chExt cx="2022430" cy="2042477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580CC4C-8865-4793-0931-4F6BE787BA05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9ABAA320-3889-D11D-8B16-A4A3B4318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55" name="Star: 5 Points 154">
                <a:extLst>
                  <a:ext uri="{FF2B5EF4-FFF2-40B4-BE49-F238E27FC236}">
                    <a16:creationId xmlns:a16="http://schemas.microsoft.com/office/drawing/2014/main" id="{0176B957-9CA2-791E-C3F2-C5E1F28948F4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Star: 5 Points 155">
                <a:extLst>
                  <a:ext uri="{FF2B5EF4-FFF2-40B4-BE49-F238E27FC236}">
                    <a16:creationId xmlns:a16="http://schemas.microsoft.com/office/drawing/2014/main" id="{C311CF11-C86C-FC71-F3C9-71D725EB023C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Star: 5 Points 156">
                <a:extLst>
                  <a:ext uri="{FF2B5EF4-FFF2-40B4-BE49-F238E27FC236}">
                    <a16:creationId xmlns:a16="http://schemas.microsoft.com/office/drawing/2014/main" id="{75DD95D7-7477-9945-5938-09C8018FE53B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Star: 5 Points 157">
                <a:extLst>
                  <a:ext uri="{FF2B5EF4-FFF2-40B4-BE49-F238E27FC236}">
                    <a16:creationId xmlns:a16="http://schemas.microsoft.com/office/drawing/2014/main" id="{C3765002-E0D0-8910-6733-F20B95E35C0E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Star: 5 Points 158">
                <a:extLst>
                  <a:ext uri="{FF2B5EF4-FFF2-40B4-BE49-F238E27FC236}">
                    <a16:creationId xmlns:a16="http://schemas.microsoft.com/office/drawing/2014/main" id="{38228965-29BD-B498-816F-04A314A14BB0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Star: 5 Points 159">
                <a:extLst>
                  <a:ext uri="{FF2B5EF4-FFF2-40B4-BE49-F238E27FC236}">
                    <a16:creationId xmlns:a16="http://schemas.microsoft.com/office/drawing/2014/main" id="{99E56529-C094-C63F-1652-C5BA37070B12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EE83EFE-2872-E49A-3265-56F4312EF29B}"/>
                </a:ext>
              </a:extLst>
            </p:cNvPr>
            <p:cNvGrpSpPr/>
            <p:nvPr/>
          </p:nvGrpSpPr>
          <p:grpSpPr>
            <a:xfrm rot="3993612">
              <a:off x="8483145" y="1918830"/>
              <a:ext cx="211454" cy="276224"/>
              <a:chOff x="5105400" y="4648201"/>
              <a:chExt cx="363855" cy="581024"/>
            </a:xfrm>
          </p:grpSpPr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DE66A0E2-9315-E858-9D08-7506E9CB70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53" name="Star: 5 Points 152">
                <a:extLst>
                  <a:ext uri="{FF2B5EF4-FFF2-40B4-BE49-F238E27FC236}">
                    <a16:creationId xmlns:a16="http://schemas.microsoft.com/office/drawing/2014/main" id="{DE8615CD-914C-0648-AA9E-E80E4FF7DB66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7532B48-3701-F767-1A47-DD3058B3BD59}"/>
                </a:ext>
              </a:extLst>
            </p:cNvPr>
            <p:cNvGrpSpPr/>
            <p:nvPr/>
          </p:nvGrpSpPr>
          <p:grpSpPr>
            <a:xfrm rot="2395165">
              <a:off x="8258958" y="1635859"/>
              <a:ext cx="211454" cy="276224"/>
              <a:chOff x="5105400" y="4648201"/>
              <a:chExt cx="363855" cy="581024"/>
            </a:xfrm>
          </p:grpSpPr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9C6D22C6-FDAC-49E4-7F1B-9592693B0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51" name="Star: 5 Points 150">
                <a:extLst>
                  <a:ext uri="{FF2B5EF4-FFF2-40B4-BE49-F238E27FC236}">
                    <a16:creationId xmlns:a16="http://schemas.microsoft.com/office/drawing/2014/main" id="{AF15A51A-D781-448B-36C5-EBC4BE80C209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3C43BF0-40FE-8DCE-D013-128DDE18D02E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DB5FF80C-D9D5-681A-BF5F-237A8A379D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49" name="Star: 5 Points 148">
                <a:extLst>
                  <a:ext uri="{FF2B5EF4-FFF2-40B4-BE49-F238E27FC236}">
                    <a16:creationId xmlns:a16="http://schemas.microsoft.com/office/drawing/2014/main" id="{7822B6F1-A88F-E7DF-9B11-304B8B0C174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ECD2522-FA27-5D65-74F6-6D0DDFDDDA39}"/>
                </a:ext>
              </a:extLst>
            </p:cNvPr>
            <p:cNvGrpSpPr/>
            <p:nvPr/>
          </p:nvGrpSpPr>
          <p:grpSpPr>
            <a:xfrm>
              <a:off x="7666673" y="1400176"/>
              <a:ext cx="211454" cy="276224"/>
              <a:chOff x="5105400" y="4648201"/>
              <a:chExt cx="363855" cy="581024"/>
            </a:xfrm>
          </p:grpSpPr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193C794A-25B0-1986-2253-6EC9A6775C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47" name="Star: 5 Points 146">
                <a:extLst>
                  <a:ext uri="{FF2B5EF4-FFF2-40B4-BE49-F238E27FC236}">
                    <a16:creationId xmlns:a16="http://schemas.microsoft.com/office/drawing/2014/main" id="{A12BBE6E-E4F6-EB6F-0FDC-8CC5E292D713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D42AA562-4660-4808-1225-44AFD3798DD4}"/>
                </a:ext>
              </a:extLst>
            </p:cNvPr>
            <p:cNvGrpSpPr/>
            <p:nvPr/>
          </p:nvGrpSpPr>
          <p:grpSpPr>
            <a:xfrm rot="20504566">
              <a:off x="7276946" y="1473970"/>
              <a:ext cx="211454" cy="276224"/>
              <a:chOff x="5105400" y="4648201"/>
              <a:chExt cx="363855" cy="581024"/>
            </a:xfrm>
          </p:grpSpPr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416C5C41-8FF9-E6B3-8928-C40A97ACB0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45" name="Star: 5 Points 144">
                <a:extLst>
                  <a:ext uri="{FF2B5EF4-FFF2-40B4-BE49-F238E27FC236}">
                    <a16:creationId xmlns:a16="http://schemas.microsoft.com/office/drawing/2014/main" id="{53F5D3D1-487E-77BC-0EB8-B75A54AD9025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D98D7EB-2604-9E54-DFFA-41E4A57940E2}"/>
                </a:ext>
              </a:extLst>
            </p:cNvPr>
            <p:cNvGrpSpPr/>
            <p:nvPr/>
          </p:nvGrpSpPr>
          <p:grpSpPr>
            <a:xfrm rot="18310986">
              <a:off x="7000021" y="1711384"/>
              <a:ext cx="211454" cy="276224"/>
              <a:chOff x="5105400" y="4648201"/>
              <a:chExt cx="363855" cy="581024"/>
            </a:xfrm>
          </p:grpSpPr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C8C24933-EB9F-3390-6B7C-1425AB42FE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43" name="Star: 5 Points 142">
                <a:extLst>
                  <a:ext uri="{FF2B5EF4-FFF2-40B4-BE49-F238E27FC236}">
                    <a16:creationId xmlns:a16="http://schemas.microsoft.com/office/drawing/2014/main" id="{FF0D54B8-48CD-6DC8-23A1-E9B54D490B85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EE89186-2DD5-2A06-D244-CC42BBAB0992}"/>
                </a:ext>
              </a:extLst>
            </p:cNvPr>
            <p:cNvGrpSpPr/>
            <p:nvPr/>
          </p:nvGrpSpPr>
          <p:grpSpPr>
            <a:xfrm rot="20504566">
              <a:off x="7276946" y="1473971"/>
              <a:ext cx="211454" cy="276224"/>
              <a:chOff x="5105400" y="4648201"/>
              <a:chExt cx="363855" cy="581024"/>
            </a:xfrm>
          </p:grpSpPr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315A6AEB-C4ED-6502-8044-EC8553F348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41" name="Star: 5 Points 140">
                <a:extLst>
                  <a:ext uri="{FF2B5EF4-FFF2-40B4-BE49-F238E27FC236}">
                    <a16:creationId xmlns:a16="http://schemas.microsoft.com/office/drawing/2014/main" id="{B14A88A9-5764-2445-2E61-338994B2DF12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CE4F6D7-EFA7-72FB-924C-5F6BCB155701}"/>
                </a:ext>
              </a:extLst>
            </p:cNvPr>
            <p:cNvGrpSpPr/>
            <p:nvPr/>
          </p:nvGrpSpPr>
          <p:grpSpPr>
            <a:xfrm rot="17479164">
              <a:off x="6843172" y="1991793"/>
              <a:ext cx="211454" cy="276224"/>
              <a:chOff x="5105400" y="4648201"/>
              <a:chExt cx="363855" cy="581024"/>
            </a:xfrm>
          </p:grpSpPr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3FAC099D-EF9E-E976-25B5-C0704B35D0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39" name="Star: 5 Points 138">
                <a:extLst>
                  <a:ext uri="{FF2B5EF4-FFF2-40B4-BE49-F238E27FC236}">
                    <a16:creationId xmlns:a16="http://schemas.microsoft.com/office/drawing/2014/main" id="{C5D29120-BD1C-20B6-9B32-442BC1C9AD4E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747D4D7-DAD6-D111-ABD8-C6C3AFD45DEC}"/>
                </a:ext>
              </a:extLst>
            </p:cNvPr>
            <p:cNvGrpSpPr/>
            <p:nvPr/>
          </p:nvGrpSpPr>
          <p:grpSpPr>
            <a:xfrm rot="16416956">
              <a:off x="6820579" y="2338315"/>
              <a:ext cx="211454" cy="276224"/>
              <a:chOff x="5105400" y="4648201"/>
              <a:chExt cx="363855" cy="581024"/>
            </a:xfrm>
          </p:grpSpPr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6321F62B-21D7-A3AA-E652-E38A5E8CB8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37" name="Star: 5 Points 136">
                <a:extLst>
                  <a:ext uri="{FF2B5EF4-FFF2-40B4-BE49-F238E27FC236}">
                    <a16:creationId xmlns:a16="http://schemas.microsoft.com/office/drawing/2014/main" id="{55EB11CB-4A60-452D-1B05-50835710BC45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63C13CF-A2F1-A781-D919-3B1FF85F4B48}"/>
                </a:ext>
              </a:extLst>
            </p:cNvPr>
            <p:cNvGrpSpPr/>
            <p:nvPr/>
          </p:nvGrpSpPr>
          <p:grpSpPr>
            <a:xfrm rot="5400000">
              <a:off x="8566785" y="2253615"/>
              <a:ext cx="211454" cy="276224"/>
              <a:chOff x="5105400" y="4648201"/>
              <a:chExt cx="363855" cy="581024"/>
            </a:xfrm>
          </p:grpSpPr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9B8D46C7-3539-404B-AEEA-98C7F1016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35" name="Star: 5 Points 134">
                <a:extLst>
                  <a:ext uri="{FF2B5EF4-FFF2-40B4-BE49-F238E27FC236}">
                    <a16:creationId xmlns:a16="http://schemas.microsoft.com/office/drawing/2014/main" id="{C4A8DA13-F9F2-6519-BB07-549402046708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9DF9B85-D7C7-269A-DD96-6531727946D7}"/>
                </a:ext>
              </a:extLst>
            </p:cNvPr>
            <p:cNvGrpSpPr/>
            <p:nvPr/>
          </p:nvGrpSpPr>
          <p:grpSpPr>
            <a:xfrm rot="6554898">
              <a:off x="8517719" y="2598036"/>
              <a:ext cx="211454" cy="276224"/>
              <a:chOff x="5105400" y="4648201"/>
              <a:chExt cx="363855" cy="581024"/>
            </a:xfrm>
          </p:grpSpPr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69685176-3BD4-B1C6-8651-9C25DADCEC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33" name="Star: 5 Points 132">
                <a:extLst>
                  <a:ext uri="{FF2B5EF4-FFF2-40B4-BE49-F238E27FC236}">
                    <a16:creationId xmlns:a16="http://schemas.microsoft.com/office/drawing/2014/main" id="{4C297275-E57A-496A-52E5-53A08F11CDF9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6AB6893-B970-1C74-6F10-B4C2C4AD680F}"/>
                </a:ext>
              </a:extLst>
            </p:cNvPr>
            <p:cNvGrpSpPr/>
            <p:nvPr/>
          </p:nvGrpSpPr>
          <p:grpSpPr>
            <a:xfrm rot="14694124">
              <a:off x="6922190" y="2683216"/>
              <a:ext cx="211454" cy="276224"/>
              <a:chOff x="5105400" y="4648201"/>
              <a:chExt cx="363855" cy="581024"/>
            </a:xfrm>
          </p:grpSpPr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46B40251-8188-1C7A-D07B-F67DBD3805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31" name="Star: 5 Points 130">
                <a:extLst>
                  <a:ext uri="{FF2B5EF4-FFF2-40B4-BE49-F238E27FC236}">
                    <a16:creationId xmlns:a16="http://schemas.microsoft.com/office/drawing/2014/main" id="{9A4DFDD7-BC7F-5679-DD51-2AE303C620A9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57F4A9E-2B6A-B304-1D84-D57A89DBE348}"/>
                </a:ext>
              </a:extLst>
            </p:cNvPr>
            <p:cNvGrpSpPr/>
            <p:nvPr/>
          </p:nvGrpSpPr>
          <p:grpSpPr>
            <a:xfrm rot="13628047">
              <a:off x="7077827" y="2928936"/>
              <a:ext cx="211454" cy="276224"/>
              <a:chOff x="5105400" y="4648201"/>
              <a:chExt cx="363855" cy="581024"/>
            </a:xfrm>
          </p:grpSpPr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99B6DCAC-EB99-8996-14F3-4651D4EB75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29" name="Star: 5 Points 128">
                <a:extLst>
                  <a:ext uri="{FF2B5EF4-FFF2-40B4-BE49-F238E27FC236}">
                    <a16:creationId xmlns:a16="http://schemas.microsoft.com/office/drawing/2014/main" id="{FEC36072-7D88-ABB7-C812-0A8C7E947D5C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FBE2A69-34BB-00CA-BE76-AAE4B59C9606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576572C0-7ED1-195C-6824-361A114416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27" name="Star: 5 Points 126">
                <a:extLst>
                  <a:ext uri="{FF2B5EF4-FFF2-40B4-BE49-F238E27FC236}">
                    <a16:creationId xmlns:a16="http://schemas.microsoft.com/office/drawing/2014/main" id="{4A7B9274-F0E6-7E31-7CF4-FE66110336C7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734C5BAF-F048-0A25-5998-1AF35D286C2F}"/>
                </a:ext>
              </a:extLst>
            </p:cNvPr>
            <p:cNvGrpSpPr/>
            <p:nvPr/>
          </p:nvGrpSpPr>
          <p:grpSpPr>
            <a:xfrm rot="10256537">
              <a:off x="7792825" y="3166429"/>
              <a:ext cx="211454" cy="276224"/>
              <a:chOff x="5105400" y="4648201"/>
              <a:chExt cx="363855" cy="581024"/>
            </a:xfrm>
          </p:grpSpPr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62DAE4E4-F1C7-72A3-EDE5-6778FD2155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25" name="Star: 5 Points 124">
                <a:extLst>
                  <a:ext uri="{FF2B5EF4-FFF2-40B4-BE49-F238E27FC236}">
                    <a16:creationId xmlns:a16="http://schemas.microsoft.com/office/drawing/2014/main" id="{17F6101F-7F41-CA30-3EEE-1DF8D3B8E5C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791F6D58-9477-B7ED-4E85-19C46E59EB00}"/>
                </a:ext>
              </a:extLst>
            </p:cNvPr>
            <p:cNvGrpSpPr/>
            <p:nvPr/>
          </p:nvGrpSpPr>
          <p:grpSpPr>
            <a:xfrm rot="9383114">
              <a:off x="8117164" y="3125447"/>
              <a:ext cx="211454" cy="276224"/>
              <a:chOff x="5105400" y="4648201"/>
              <a:chExt cx="363855" cy="581024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1EF35AC7-EB47-067F-8247-3CC125E380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23" name="Star: 5 Points 122">
                <a:extLst>
                  <a:ext uri="{FF2B5EF4-FFF2-40B4-BE49-F238E27FC236}">
                    <a16:creationId xmlns:a16="http://schemas.microsoft.com/office/drawing/2014/main" id="{1D0E0786-6A05-73FA-F44D-F2C23F0BF7D7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F82B5F0D-7C46-51FA-2C5C-8123BEE49223}"/>
                </a:ext>
              </a:extLst>
            </p:cNvPr>
            <p:cNvGrpSpPr/>
            <p:nvPr/>
          </p:nvGrpSpPr>
          <p:grpSpPr>
            <a:xfrm rot="7935577">
              <a:off x="8373391" y="2928616"/>
              <a:ext cx="211454" cy="276224"/>
              <a:chOff x="5105400" y="4648201"/>
              <a:chExt cx="363855" cy="581024"/>
            </a:xfrm>
          </p:grpSpPr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58D82F2E-612F-AFE6-C98D-D6557539D6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21" name="Star: 5 Points 120">
                <a:extLst>
                  <a:ext uri="{FF2B5EF4-FFF2-40B4-BE49-F238E27FC236}">
                    <a16:creationId xmlns:a16="http://schemas.microsoft.com/office/drawing/2014/main" id="{87452061-8063-8D4D-39DC-14FF3FDD8A33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AE3D8A7-A48B-0AD6-27E3-88CD08974B0A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949F03B-46E5-C319-E41D-E28A40B85073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BC7A4640-91D2-40EB-B971-CD2165EEC2DE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EB42512-C1CF-19BE-F987-74D23C35B104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C27B070-690E-0E42-D5CE-F6C6370BD903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1CD6E98-971A-DAC2-36F1-C3BE4E8DD2B0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A0FB959-5E74-BE11-1A85-A2E9850A010D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ADD3899-82CC-72B2-6092-92B622C4D766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C424D1E-E709-03A4-0BC5-C6EBBB0ED0FB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DA06887-7384-8DF9-D1CF-3F9BE3D9C53F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554BB0E-CE47-1240-E51B-3468544CC60F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1CD6DBA-AC04-2A52-0C9B-E76C0391AF9F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0C9B302-D520-444B-6E1D-718E63D32109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F9F0832-846C-9497-AF86-1B0E16C58A45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A1592F6-3462-714E-F02A-076DFFE9893A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61839F8-70AD-8F29-6E67-760ADB04EEAA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7FAA21D-863C-0379-16D3-3E9D36AAED6A}"/>
              </a:ext>
            </a:extLst>
          </p:cNvPr>
          <p:cNvGrpSpPr/>
          <p:nvPr/>
        </p:nvGrpSpPr>
        <p:grpSpPr>
          <a:xfrm>
            <a:off x="1600200" y="3962400"/>
            <a:ext cx="3276600" cy="2057400"/>
            <a:chOff x="2286000" y="1143000"/>
            <a:chExt cx="5715000" cy="3091401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D334414E-FF9C-A095-7C41-338572032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/>
            <a:stretch>
              <a:fillRect/>
            </a:stretch>
          </p:blipFill>
          <p:spPr>
            <a:xfrm>
              <a:off x="2286000" y="1143000"/>
              <a:ext cx="5715000" cy="309140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5085FD2-8766-7765-5BB5-E9D5494B4065}"/>
                    </a:ext>
                  </a:extLst>
                </p14:cNvPr>
                <p14:cNvContentPartPr/>
                <p14:nvPr/>
              </p14:nvContentPartPr>
              <p14:xfrm>
                <a:off x="7378848" y="1745928"/>
                <a:ext cx="275760" cy="1905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5085FD2-8766-7765-5BB5-E9D5494B406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21809" y="1475494"/>
                  <a:ext cx="589209" cy="244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9D42605-0B12-9505-CC11-5FC9D26DEBEA}"/>
                    </a:ext>
                  </a:extLst>
                </p14:cNvPr>
                <p14:cNvContentPartPr/>
                <p14:nvPr/>
              </p14:nvContentPartPr>
              <p14:xfrm>
                <a:off x="6527808" y="2908008"/>
                <a:ext cx="203040" cy="835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9D42605-0B12-9505-CC11-5FC9D26DEBE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71141" y="2637542"/>
                  <a:ext cx="515747" cy="1375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BB8DFFE-E170-C26A-9CB3-B55768CA54A6}"/>
                    </a:ext>
                  </a:extLst>
                </p14:cNvPr>
                <p14:cNvContentPartPr/>
                <p14:nvPr/>
              </p14:nvContentPartPr>
              <p14:xfrm>
                <a:off x="5010768" y="3200328"/>
                <a:ext cx="360" cy="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BB8DFFE-E170-C26A-9CB3-B55768CA54A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20768" y="3020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10243A3-F479-75C4-AA63-ADFAB601C84D}"/>
                    </a:ext>
                  </a:extLst>
                </p14:cNvPr>
                <p14:cNvContentPartPr/>
                <p14:nvPr/>
              </p14:nvContentPartPr>
              <p14:xfrm>
                <a:off x="5038128" y="3383208"/>
                <a:ext cx="360" cy="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10243A3-F479-75C4-AA63-ADFAB601C84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48128" y="32032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5827A48-9AEF-191E-5C19-0657E51A119D}"/>
                    </a:ext>
                  </a:extLst>
                </p14:cNvPr>
                <p14:cNvContentPartPr/>
                <p14:nvPr/>
              </p14:nvContentPartPr>
              <p14:xfrm>
                <a:off x="5138568" y="3502008"/>
                <a:ext cx="360" cy="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5827A48-9AEF-191E-5C19-0657E51A11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48568" y="33220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7B53C55-9A2F-EE00-DD17-9914698A85B6}"/>
                    </a:ext>
                  </a:extLst>
                </p14:cNvPr>
                <p14:cNvContentPartPr/>
                <p14:nvPr/>
              </p14:nvContentPartPr>
              <p14:xfrm>
                <a:off x="5230008" y="3584448"/>
                <a:ext cx="36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7B53C55-9A2F-EE00-DD17-9914698A85B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40008" y="340444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E05CA55-5A09-544F-3B60-15F7623E45B0}"/>
                    </a:ext>
                  </a:extLst>
                </p14:cNvPr>
                <p14:cNvContentPartPr/>
                <p14:nvPr/>
              </p14:nvContentPartPr>
              <p14:xfrm>
                <a:off x="5349168" y="3584448"/>
                <a:ext cx="360" cy="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E05CA55-5A09-544F-3B60-15F7623E45B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59168" y="340444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88CADFB-C55F-91B8-D5D3-5865AD73473B}"/>
                    </a:ext>
                  </a:extLst>
                </p14:cNvPr>
                <p14:cNvContentPartPr/>
                <p14:nvPr/>
              </p14:nvContentPartPr>
              <p14:xfrm>
                <a:off x="5367528" y="3502008"/>
                <a:ext cx="360" cy="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88CADFB-C55F-91B8-D5D3-5865AD73473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77528" y="33220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C325626-EC61-A367-8538-8538F717633D}"/>
                    </a:ext>
                  </a:extLst>
                </p14:cNvPr>
                <p14:cNvContentPartPr/>
                <p14:nvPr/>
              </p14:nvContentPartPr>
              <p14:xfrm>
                <a:off x="5349168" y="3200328"/>
                <a:ext cx="360" cy="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C325626-EC61-A367-8538-8538F717633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59168" y="3020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F6987FD-0644-F63C-8E5F-D107EB85DC69}"/>
                    </a:ext>
                  </a:extLst>
                </p14:cNvPr>
                <p14:cNvContentPartPr/>
                <p14:nvPr/>
              </p14:nvContentPartPr>
              <p14:xfrm>
                <a:off x="5221008" y="3117888"/>
                <a:ext cx="360" cy="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F6987FD-0644-F63C-8E5F-D107EB85DC6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31008" y="29378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727E8B0-D7DE-FE8A-29C1-6F632323C09B}"/>
                    </a:ext>
                  </a:extLst>
                </p14:cNvPr>
                <p14:cNvContentPartPr/>
                <p14:nvPr/>
              </p14:nvContentPartPr>
              <p14:xfrm>
                <a:off x="5137128" y="2488968"/>
                <a:ext cx="75240" cy="263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727E8B0-D7DE-FE8A-29C1-6F632323C09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981673" y="2218599"/>
                  <a:ext cx="385527" cy="804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FB6ADE0-BD4A-21A8-8D1B-DFC4DDB7D0A9}"/>
                    </a:ext>
                  </a:extLst>
                </p14:cNvPr>
                <p14:cNvContentPartPr/>
                <p14:nvPr/>
              </p14:nvContentPartPr>
              <p14:xfrm>
                <a:off x="5074848" y="2908008"/>
                <a:ext cx="360" cy="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FB6ADE0-BD4A-21A8-8D1B-DFC4DDB7D0A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84848" y="27280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00222D0-22F2-2135-1FE9-E5CFE5A53221}"/>
                    </a:ext>
                  </a:extLst>
                </p14:cNvPr>
                <p14:cNvContentPartPr/>
                <p14:nvPr/>
              </p14:nvContentPartPr>
              <p14:xfrm>
                <a:off x="5166288" y="2258208"/>
                <a:ext cx="360" cy="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00222D0-22F2-2135-1FE9-E5CFE5A5322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76288" y="20782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8C56BD6-F091-3BD4-F2D2-92D904BCDF06}"/>
                    </a:ext>
                  </a:extLst>
                </p14:cNvPr>
                <p14:cNvContentPartPr/>
                <p14:nvPr/>
              </p14:nvContentPartPr>
              <p14:xfrm>
                <a:off x="5266728" y="2999088"/>
                <a:ext cx="360" cy="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8C56BD6-F091-3BD4-F2D2-92D904BCDF0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76728" y="28190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F812B7B-F191-DE0F-C735-D0BF8A4A76C3}"/>
                    </a:ext>
                  </a:extLst>
                </p14:cNvPr>
                <p14:cNvContentPartPr/>
                <p14:nvPr/>
              </p14:nvContentPartPr>
              <p14:xfrm>
                <a:off x="6629328" y="2989728"/>
                <a:ext cx="360" cy="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F812B7B-F191-DE0F-C735-D0BF8A4A76C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39328" y="28097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715799C-2504-7D95-EAC4-CD0C4BEA58C4}"/>
                    </a:ext>
                  </a:extLst>
                </p14:cNvPr>
                <p14:cNvContentPartPr/>
                <p14:nvPr/>
              </p14:nvContentPartPr>
              <p14:xfrm>
                <a:off x="6839568" y="3767328"/>
                <a:ext cx="360" cy="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715799C-2504-7D95-EAC4-CD0C4BEA58C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49568" y="3587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655610E-8465-D280-8430-B61437E29712}"/>
                    </a:ext>
                  </a:extLst>
                </p14:cNvPr>
                <p14:cNvContentPartPr/>
                <p14:nvPr/>
              </p14:nvContentPartPr>
              <p14:xfrm>
                <a:off x="6802848" y="3391848"/>
                <a:ext cx="360" cy="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655610E-8465-D280-8430-B61437E2971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12848" y="321184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16F4CC5-7DC9-EB65-66D9-741310AA9EA6}"/>
                    </a:ext>
                  </a:extLst>
                </p14:cNvPr>
                <p14:cNvContentPartPr/>
                <p14:nvPr/>
              </p14:nvContentPartPr>
              <p14:xfrm>
                <a:off x="7242048" y="3730608"/>
                <a:ext cx="360" cy="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16F4CC5-7DC9-EB65-66D9-741310AA9EA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52048" y="35506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035ADB1-6DFB-8E65-7D82-43B6CE06D34D}"/>
                    </a:ext>
                  </a:extLst>
                </p14:cNvPr>
                <p14:cNvContentPartPr/>
                <p14:nvPr/>
              </p14:nvContentPartPr>
              <p14:xfrm>
                <a:off x="7278048" y="3739968"/>
                <a:ext cx="153000" cy="33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035ADB1-6DFB-8E65-7D82-43B6CE06D34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21286" y="3469968"/>
                  <a:ext cx="465898" cy="572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C470A7A-8D1E-777F-CDBB-1ABF31089886}"/>
                    </a:ext>
                  </a:extLst>
                </p14:cNvPr>
                <p14:cNvContentPartPr/>
                <p14:nvPr/>
              </p14:nvContentPartPr>
              <p14:xfrm>
                <a:off x="7744968" y="3757968"/>
                <a:ext cx="360" cy="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C470A7A-8D1E-777F-CDBB-1ABF310898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54968" y="357796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023E5B4-598E-EE53-67CD-9CC0ED361A72}"/>
                    </a:ext>
                  </a:extLst>
                </p14:cNvPr>
                <p14:cNvContentPartPr/>
                <p14:nvPr/>
              </p14:nvContentPartPr>
              <p14:xfrm>
                <a:off x="7772328" y="3757968"/>
                <a:ext cx="360" cy="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023E5B4-598E-EE53-67CD-9CC0ED361A7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82328" y="357796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E9645BF-C7CB-1DA8-CBD3-3CBCD5A95297}"/>
                    </a:ext>
                  </a:extLst>
                </p14:cNvPr>
                <p14:cNvContentPartPr/>
                <p14:nvPr/>
              </p14:nvContentPartPr>
              <p14:xfrm>
                <a:off x="7735608" y="3383208"/>
                <a:ext cx="360" cy="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E9645BF-C7CB-1DA8-CBD3-3CBCD5A9529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45608" y="32032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495D40A-18C3-6D94-A8C8-433D9FCB20A8}"/>
                    </a:ext>
                  </a:extLst>
                </p14:cNvPr>
                <p14:cNvContentPartPr/>
                <p14:nvPr/>
              </p14:nvContentPartPr>
              <p14:xfrm>
                <a:off x="7260048" y="3318768"/>
                <a:ext cx="360" cy="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495D40A-18C3-6D94-A8C8-433D9FCB20A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70048" y="313876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355FE07-5C45-7616-02BC-78A06DC89882}"/>
                    </a:ext>
                  </a:extLst>
                </p14:cNvPr>
                <p14:cNvContentPartPr/>
                <p14:nvPr/>
              </p14:nvContentPartPr>
              <p14:xfrm>
                <a:off x="7260048" y="3035808"/>
                <a:ext cx="360" cy="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355FE07-5C45-7616-02BC-78A06DC8988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70048" y="28558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AA64105-1434-5314-3A1A-378E0045C01A}"/>
                    </a:ext>
                  </a:extLst>
                </p14:cNvPr>
                <p14:cNvContentPartPr/>
                <p14:nvPr/>
              </p14:nvContentPartPr>
              <p14:xfrm>
                <a:off x="7287408" y="2198808"/>
                <a:ext cx="47520" cy="443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AA64105-1434-5314-3A1A-378E0045C01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31092" y="1928479"/>
                  <a:ext cx="359526" cy="9839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37D3380-B1D7-E6F9-1687-3206E1C7E923}"/>
                    </a:ext>
                  </a:extLst>
                </p14:cNvPr>
                <p14:cNvContentPartPr/>
                <p14:nvPr/>
              </p14:nvContentPartPr>
              <p14:xfrm>
                <a:off x="7333128" y="2194488"/>
                <a:ext cx="360" cy="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37D3380-B1D7-E6F9-1687-3206E1C7E92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43128" y="20144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D146909-9E5C-A1C5-2131-5383A5182080}"/>
                    </a:ext>
                  </a:extLst>
                </p14:cNvPr>
                <p14:cNvContentPartPr/>
                <p14:nvPr/>
              </p14:nvContentPartPr>
              <p14:xfrm>
                <a:off x="7333128" y="2084688"/>
                <a:ext cx="360" cy="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D146909-9E5C-A1C5-2131-5383A518208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43128" y="19046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94F3E73-17B2-0F9F-81F3-1460922772AF}"/>
                    </a:ext>
                  </a:extLst>
                </p14:cNvPr>
                <p14:cNvContentPartPr/>
                <p14:nvPr/>
              </p14:nvContentPartPr>
              <p14:xfrm>
                <a:off x="3163608" y="3664728"/>
                <a:ext cx="160560" cy="102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94F3E73-17B2-0F9F-81F3-1460922772A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007421" y="3395199"/>
                  <a:ext cx="472309" cy="6414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522F5FD-D933-BEC4-2BB6-7CAF25B285B7}"/>
                    </a:ext>
                  </a:extLst>
                </p14:cNvPr>
                <p14:cNvContentPartPr/>
                <p14:nvPr/>
              </p14:nvContentPartPr>
              <p14:xfrm>
                <a:off x="3419568" y="3803688"/>
                <a:ext cx="360" cy="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522F5FD-D933-BEC4-2BB6-7CAF25B285B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329568" y="36236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54B1C49-92E9-8088-0CDF-3F102755075F}"/>
                    </a:ext>
                  </a:extLst>
                </p14:cNvPr>
                <p14:cNvContentPartPr/>
                <p14:nvPr/>
              </p14:nvContentPartPr>
              <p14:xfrm>
                <a:off x="4699728" y="3428928"/>
                <a:ext cx="360" cy="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54B1C49-92E9-8088-0CDF-3F102755075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09728" y="32489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7C6D366-1304-8487-698F-CECD0F1AC58F}"/>
                    </a:ext>
                  </a:extLst>
                </p14:cNvPr>
                <p14:cNvContentPartPr/>
                <p14:nvPr/>
              </p14:nvContentPartPr>
              <p14:xfrm>
                <a:off x="4782168" y="3502008"/>
                <a:ext cx="360" cy="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7C6D366-1304-8487-698F-CECD0F1AC58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92168" y="33220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A03A329-24AD-0848-0783-DFA9D4C5B34E}"/>
                    </a:ext>
                  </a:extLst>
                </p14:cNvPr>
                <p14:cNvContentPartPr/>
                <p14:nvPr/>
              </p14:nvContentPartPr>
              <p14:xfrm>
                <a:off x="4891968" y="3666888"/>
                <a:ext cx="360" cy="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A03A329-24AD-0848-0783-DFA9D4C5B34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801968" y="34868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630B967-868D-1AFB-4620-D6041EFDEF5B}"/>
                    </a:ext>
                  </a:extLst>
                </p14:cNvPr>
                <p14:cNvContentPartPr/>
                <p14:nvPr/>
              </p14:nvContentPartPr>
              <p14:xfrm>
                <a:off x="5010768" y="3785328"/>
                <a:ext cx="360" cy="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630B967-868D-1AFB-4620-D6041EFDEF5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20768" y="3605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EE06610-8BED-7D7C-D6AA-7D94A3A72302}"/>
                    </a:ext>
                  </a:extLst>
                </p14:cNvPr>
                <p14:cNvContentPartPr/>
                <p14:nvPr/>
              </p14:nvContentPartPr>
              <p14:xfrm>
                <a:off x="4736448" y="3757968"/>
                <a:ext cx="360" cy="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EE06610-8BED-7D7C-D6AA-7D94A3A7230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46448" y="357796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C36C1BE-1759-6FA6-A7C9-A12F7739F1B8}"/>
                    </a:ext>
                  </a:extLst>
                </p14:cNvPr>
                <p14:cNvContentPartPr/>
                <p14:nvPr/>
              </p14:nvContentPartPr>
              <p14:xfrm>
                <a:off x="4736448" y="3757968"/>
                <a:ext cx="360" cy="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C36C1BE-1759-6FA6-A7C9-A12F7739F1B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46448" y="357796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2ECD4D8-690F-1D2C-3EEA-5004F86521B3}"/>
                    </a:ext>
                  </a:extLst>
                </p14:cNvPr>
                <p14:cNvContentPartPr/>
                <p14:nvPr/>
              </p14:nvContentPartPr>
              <p14:xfrm>
                <a:off x="4580928" y="3767328"/>
                <a:ext cx="360" cy="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2ECD4D8-690F-1D2C-3EEA-5004F86521B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490928" y="3587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2F874A9-94A7-0B43-8D4C-31858C28BEE5}"/>
                    </a:ext>
                  </a:extLst>
                </p14:cNvPr>
                <p14:cNvContentPartPr/>
                <p14:nvPr/>
              </p14:nvContentPartPr>
              <p14:xfrm>
                <a:off x="4480488" y="3794688"/>
                <a:ext cx="360" cy="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2F874A9-94A7-0B43-8D4C-31858C28BEE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390488" y="36146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77C92B6-6715-2D9A-CEE0-C340431FE5ED}"/>
                    </a:ext>
                  </a:extLst>
                </p14:cNvPr>
                <p14:cNvContentPartPr/>
                <p14:nvPr/>
              </p14:nvContentPartPr>
              <p14:xfrm>
                <a:off x="5678568" y="3776328"/>
                <a:ext cx="360" cy="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77C92B6-6715-2D9A-CEE0-C340431FE5E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588568" y="3596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15195F3-4899-FCB7-A354-5A67E03A0960}"/>
                    </a:ext>
                  </a:extLst>
                </p14:cNvPr>
                <p14:cNvContentPartPr/>
                <p14:nvPr/>
              </p14:nvContentPartPr>
              <p14:xfrm>
                <a:off x="5797008" y="3666888"/>
                <a:ext cx="360" cy="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15195F3-4899-FCB7-A354-5A67E03A096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707008" y="34868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8B1E7A0-B45E-381E-4A8C-617D8D9BD879}"/>
                    </a:ext>
                  </a:extLst>
                </p14:cNvPr>
                <p14:cNvContentPartPr/>
                <p14:nvPr/>
              </p14:nvContentPartPr>
              <p14:xfrm>
                <a:off x="5915808" y="3785328"/>
                <a:ext cx="360" cy="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8B1E7A0-B45E-381E-4A8C-617D8D9BD87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825808" y="3605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308911B-9F7B-D396-78A3-02EAD0A40C74}"/>
                    </a:ext>
                  </a:extLst>
                </p14:cNvPr>
                <p14:cNvContentPartPr/>
                <p14:nvPr/>
              </p14:nvContentPartPr>
              <p14:xfrm>
                <a:off x="2920590" y="3898190"/>
                <a:ext cx="736560" cy="14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308911B-9F7B-D396-78A3-02EAD0A40C7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57797" y="3790190"/>
                  <a:ext cx="861518" cy="229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A451ED2-6312-86B6-3FB7-0F3E313F570D}"/>
                    </a:ext>
                  </a:extLst>
                </p14:cNvPr>
                <p14:cNvContentPartPr/>
                <p14:nvPr/>
              </p14:nvContentPartPr>
              <p14:xfrm>
                <a:off x="4120830" y="3688310"/>
                <a:ext cx="924480" cy="2188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A451ED2-6312-86B6-3FB7-0F3E313F570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58026" y="3580221"/>
                  <a:ext cx="1049461" cy="434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FB3B14B-043C-CEED-B07B-E7E157AC139A}"/>
                    </a:ext>
                  </a:extLst>
                </p14:cNvPr>
                <p14:cNvContentPartPr/>
                <p14:nvPr/>
              </p14:nvContentPartPr>
              <p14:xfrm>
                <a:off x="5092470" y="3521630"/>
                <a:ext cx="1120320" cy="3780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FB3B14B-043C-CEED-B07B-E7E157AC139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29707" y="3413475"/>
                  <a:ext cx="1245218" cy="593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A9457AE-2B53-4FCF-932C-847CC2D039C8}"/>
                    </a:ext>
                  </a:extLst>
                </p14:cNvPr>
                <p14:cNvContentPartPr/>
                <p14:nvPr/>
              </p14:nvContentPartPr>
              <p14:xfrm>
                <a:off x="4920030" y="1891910"/>
                <a:ext cx="255600" cy="1347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A9457AE-2B53-4FCF-932C-847CC2D039C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88706" y="1837838"/>
                  <a:ext cx="317621" cy="14550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0ACE33B-C843-7AAD-175D-5F61D47FA876}"/>
                    </a:ext>
                  </a:extLst>
                </p14:cNvPr>
                <p14:cNvContentPartPr/>
                <p14:nvPr/>
              </p14:nvContentPartPr>
              <p14:xfrm>
                <a:off x="5130990" y="1966430"/>
                <a:ext cx="250560" cy="10555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0ACE33B-C843-7AAD-175D-5F61D47FA87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99592" y="1912356"/>
                  <a:ext cx="312729" cy="1163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D282D1E-070C-3754-EEAC-FF9B615E1CB0}"/>
                    </a:ext>
                  </a:extLst>
                </p14:cNvPr>
                <p14:cNvContentPartPr/>
                <p14:nvPr/>
              </p14:nvContentPartPr>
              <p14:xfrm>
                <a:off x="6362190" y="2486990"/>
                <a:ext cx="613440" cy="1470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D282D1E-070C-3754-EEAC-FF9B615E1CB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30796" y="2432904"/>
                  <a:ext cx="675600" cy="1578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5BD7AE3-AE55-033E-CC28-CE6D05C7E8B8}"/>
                    </a:ext>
                  </a:extLst>
                </p14:cNvPr>
                <p14:cNvContentPartPr/>
                <p14:nvPr/>
              </p14:nvContentPartPr>
              <p14:xfrm>
                <a:off x="7110630" y="1597790"/>
                <a:ext cx="809640" cy="2366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5BD7AE3-AE55-033E-CC28-CE6D05C7E8B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079224" y="1543704"/>
                  <a:ext cx="871823" cy="24739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F7B68DF-D671-28D0-1442-F65D543BFB09}"/>
                    </a:ext>
                  </a:extLst>
                </p14:cNvPr>
                <p14:cNvContentPartPr/>
                <p14:nvPr/>
              </p14:nvContentPartPr>
              <p14:xfrm>
                <a:off x="7332750" y="1383950"/>
                <a:ext cx="365760" cy="8380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F7B68DF-D671-28D0-1442-F65D543BFB0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01381" y="1329845"/>
                  <a:ext cx="427870" cy="945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B6D0197-9457-4780-9481-94E1697326D4}"/>
                    </a:ext>
                  </a:extLst>
                </p14:cNvPr>
                <p14:cNvContentPartPr/>
                <p14:nvPr/>
              </p14:nvContentPartPr>
              <p14:xfrm>
                <a:off x="7314030" y="1460630"/>
                <a:ext cx="160560" cy="135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B6D0197-9457-4780-9481-94E1697326D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82671" y="1406702"/>
                  <a:ext cx="222652" cy="2426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1D77464-407E-EF54-33A1-A78A2A62EF02}"/>
                    </a:ext>
                  </a:extLst>
                </p14:cNvPr>
                <p14:cNvContentPartPr/>
                <p14:nvPr/>
              </p14:nvContentPartPr>
              <p14:xfrm>
                <a:off x="2863710" y="3575630"/>
                <a:ext cx="240120" cy="361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1D77464-407E-EF54-33A1-A78A2A62EF0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832363" y="3521549"/>
                  <a:ext cx="302188" cy="469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76E5C67-5D24-8574-C258-C76C68CEB642}"/>
                    </a:ext>
                  </a:extLst>
                </p14:cNvPr>
                <p14:cNvContentPartPr/>
                <p14:nvPr/>
              </p14:nvContentPartPr>
              <p14:xfrm>
                <a:off x="3415950" y="3600110"/>
                <a:ext cx="340200" cy="351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76E5C67-5D24-8574-C258-C76C68CEB64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84566" y="3545943"/>
                  <a:ext cx="402340" cy="4587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88928E7-8864-8415-CA59-6D518E8EC1BA}"/>
                    </a:ext>
                  </a:extLst>
                </p14:cNvPr>
                <p14:cNvContentPartPr/>
                <p14:nvPr/>
              </p14:nvContentPartPr>
              <p14:xfrm>
                <a:off x="3923910" y="3167390"/>
                <a:ext cx="1607760" cy="782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88928E7-8864-8415-CA59-6D518E8EC1B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92521" y="3113290"/>
                  <a:ext cx="1669911" cy="889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9D8602D-8981-FD8F-4CAF-DDE6C24A4F8A}"/>
                    </a:ext>
                  </a:extLst>
                </p14:cNvPr>
                <p14:cNvContentPartPr/>
                <p14:nvPr/>
              </p14:nvContentPartPr>
              <p14:xfrm>
                <a:off x="5638590" y="3455030"/>
                <a:ext cx="137160" cy="152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9D8602D-8981-FD8F-4CAF-DDE6C24A4F8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07275" y="3401030"/>
                  <a:ext cx="199164" cy="259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50D6432-9704-9ABE-CD33-AB6B15B07A35}"/>
                    </a:ext>
                  </a:extLst>
                </p14:cNvPr>
                <p14:cNvContentPartPr/>
                <p14:nvPr/>
              </p14:nvContentPartPr>
              <p14:xfrm>
                <a:off x="5923710" y="3619190"/>
                <a:ext cx="423360" cy="343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50D6432-9704-9ABE-CD33-AB6B15B07A3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92303" y="3565133"/>
                  <a:ext cx="485545" cy="451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9C2BC77-4DE4-495C-D2C6-A9448F857424}"/>
                    </a:ext>
                  </a:extLst>
                </p14:cNvPr>
                <p14:cNvContentPartPr/>
                <p14:nvPr/>
              </p14:nvContentPartPr>
              <p14:xfrm>
                <a:off x="4472190" y="3331190"/>
                <a:ext cx="716040" cy="487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9C2BC77-4DE4-495C-D2C6-A9448F85742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40812" y="3277090"/>
                  <a:ext cx="778168" cy="5950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8500B24-49B2-C874-94A6-45452AD87445}"/>
                    </a:ext>
                  </a:extLst>
                </p14:cNvPr>
                <p14:cNvContentPartPr/>
                <p14:nvPr/>
              </p14:nvContentPartPr>
              <p14:xfrm>
                <a:off x="3759030" y="3893150"/>
                <a:ext cx="419400" cy="63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8500B24-49B2-C874-94A6-45452AD8744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727638" y="3838996"/>
                  <a:ext cx="481557" cy="171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0E3529F-7938-8C95-E2F1-A7C736A5A4C4}"/>
                    </a:ext>
                  </a:extLst>
                </p14:cNvPr>
                <p14:cNvContentPartPr/>
                <p14:nvPr/>
              </p14:nvContentPartPr>
              <p14:xfrm>
                <a:off x="3447630" y="3682910"/>
                <a:ext cx="167040" cy="83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0E3529F-7938-8C95-E2F1-A7C736A5A4C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16232" y="3628794"/>
                  <a:ext cx="229209" cy="191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3B7B440-1855-1358-EA65-D6545AAF0757}"/>
                    </a:ext>
                  </a:extLst>
                </p14:cNvPr>
                <p14:cNvContentPartPr/>
                <p14:nvPr/>
              </p14:nvContentPartPr>
              <p14:xfrm>
                <a:off x="3231990" y="3454310"/>
                <a:ext cx="360" cy="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3B7B440-1855-1358-EA65-D6545AAF075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13990" y="3418310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3DEABC7D-48EF-0AAA-C331-121DBF39098B}"/>
              </a:ext>
            </a:extLst>
          </p:cNvPr>
          <p:cNvSpPr txBox="1"/>
          <p:nvPr/>
        </p:nvSpPr>
        <p:spPr>
          <a:xfrm>
            <a:off x="152400" y="76200"/>
            <a:ext cx="7791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When autofluorescence is correctly subtracted</a:t>
            </a:r>
          </a:p>
        </p:txBody>
      </p:sp>
    </p:spTree>
    <p:extLst>
      <p:ext uri="{BB962C8B-B14F-4D97-AF65-F5344CB8AC3E}">
        <p14:creationId xmlns:p14="http://schemas.microsoft.com/office/powerpoint/2010/main" val="41028618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1E889D6-AAF5-DC19-EC23-3AF23B77742D}"/>
              </a:ext>
            </a:extLst>
          </p:cNvPr>
          <p:cNvGrpSpPr/>
          <p:nvPr/>
        </p:nvGrpSpPr>
        <p:grpSpPr>
          <a:xfrm>
            <a:off x="1600200" y="1524000"/>
            <a:ext cx="3276600" cy="1981200"/>
            <a:chOff x="2362200" y="1447800"/>
            <a:chExt cx="5869546" cy="381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D2787A-2D3A-8914-3711-C678E1047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2200" y="1447800"/>
              <a:ext cx="5869546" cy="38100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D062399-FC51-E71F-6CDB-C1D944BFAFF9}"/>
                    </a:ext>
                  </a:extLst>
                </p14:cNvPr>
                <p14:cNvContentPartPr/>
                <p14:nvPr/>
              </p14:nvContentPartPr>
              <p14:xfrm>
                <a:off x="7451910" y="3246120"/>
                <a:ext cx="104040" cy="1517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D062399-FC51-E71F-6CDB-C1D944BFAFF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39521" y="3125004"/>
                  <a:ext cx="328176" cy="1759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20A0E93-2D94-0DE6-3882-28145A8F3693}"/>
                    </a:ext>
                  </a:extLst>
                </p14:cNvPr>
                <p14:cNvContentPartPr/>
                <p14:nvPr/>
              </p14:nvContentPartPr>
              <p14:xfrm>
                <a:off x="7451910" y="3404880"/>
                <a:ext cx="606960" cy="1396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20A0E93-2D94-0DE6-3882-28145A8F36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39152" y="3283781"/>
                  <a:ext cx="831832" cy="1637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00D58C-7BB1-534D-8CB4-AA0F15FAFC06}"/>
                    </a:ext>
                  </a:extLst>
                </p14:cNvPr>
                <p14:cNvContentPartPr/>
                <p14:nvPr/>
              </p14:nvContentPartPr>
              <p14:xfrm>
                <a:off x="7372350" y="4789440"/>
                <a:ext cx="636120" cy="34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00D58C-7BB1-534D-8CB4-AA0F15FAFC0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59563" y="4669740"/>
                  <a:ext cx="861050" cy="272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F150D45-C05A-59D9-9F6E-53A2DFEAEDC7}"/>
                    </a:ext>
                  </a:extLst>
                </p14:cNvPr>
                <p14:cNvContentPartPr/>
                <p14:nvPr/>
              </p14:nvContentPartPr>
              <p14:xfrm>
                <a:off x="7566390" y="3547080"/>
                <a:ext cx="457560" cy="1230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F150D45-C05A-59D9-9F6E-53A2DFEAEDC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53611" y="3425970"/>
                  <a:ext cx="682473" cy="14720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4117A3C-9209-E0F7-1EEA-54242FD8A89E}"/>
                    </a:ext>
                  </a:extLst>
                </p14:cNvPr>
                <p14:cNvContentPartPr/>
                <p14:nvPr/>
              </p14:nvContentPartPr>
              <p14:xfrm>
                <a:off x="5714550" y="3202920"/>
                <a:ext cx="793080" cy="1633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4117A3C-9209-E0F7-1EEA-54242FD8A8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01713" y="3081805"/>
                  <a:ext cx="1018108" cy="1874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E48F925-F2D4-8996-955D-CCB37F895EAD}"/>
                    </a:ext>
                  </a:extLst>
                </p14:cNvPr>
                <p14:cNvContentPartPr/>
                <p14:nvPr/>
              </p14:nvContentPartPr>
              <p14:xfrm>
                <a:off x="5842710" y="3440520"/>
                <a:ext cx="518040" cy="1248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48F925-F2D4-8996-955D-CCB37F895EA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29953" y="3319409"/>
                  <a:ext cx="742911" cy="149001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C7BB33-51B2-F28F-3C61-86422C23EACB}"/>
                </a:ext>
              </a:extLst>
            </p:cNvPr>
            <p:cNvGrpSpPr/>
            <p:nvPr/>
          </p:nvGrpSpPr>
          <p:grpSpPr>
            <a:xfrm>
              <a:off x="6573870" y="3200040"/>
              <a:ext cx="1118880" cy="1680480"/>
              <a:chOff x="6573870" y="3200040"/>
              <a:chExt cx="1118880" cy="1680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E8CB84B1-121A-1B03-53D3-CFB798CBA9AC}"/>
                      </a:ext>
                    </a:extLst>
                  </p14:cNvPr>
                  <p14:cNvContentPartPr/>
                  <p14:nvPr/>
                </p14:nvContentPartPr>
                <p14:xfrm>
                  <a:off x="6573870" y="3814560"/>
                  <a:ext cx="740160" cy="106596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E8CB84B1-121A-1B03-53D3-CFB798CBA9AC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461041" y="3693507"/>
                    <a:ext cx="965174" cy="13073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0E32E0E6-EC09-AF7D-4722-22416A79D1E4}"/>
                      </a:ext>
                    </a:extLst>
                  </p14:cNvPr>
                  <p14:cNvContentPartPr/>
                  <p14:nvPr/>
                </p14:nvContentPartPr>
                <p14:xfrm>
                  <a:off x="7692390" y="3451320"/>
                  <a:ext cx="360" cy="3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0E32E0E6-EC09-AF7D-4722-22416A79D1E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629390" y="338832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F3316C60-4736-AAFD-E426-76168E52E767}"/>
                      </a:ext>
                    </a:extLst>
                  </p14:cNvPr>
                  <p14:cNvContentPartPr/>
                  <p14:nvPr/>
                </p14:nvContentPartPr>
                <p14:xfrm>
                  <a:off x="7692390" y="3428640"/>
                  <a:ext cx="360" cy="3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F3316C60-4736-AAFD-E426-76168E52E767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629390" y="33656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914D5A21-41E4-76A2-70D9-3C4BAF02E67D}"/>
                      </a:ext>
                    </a:extLst>
                  </p14:cNvPr>
                  <p14:cNvContentPartPr/>
                  <p14:nvPr/>
                </p14:nvContentPartPr>
                <p14:xfrm>
                  <a:off x="7668990" y="3257640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914D5A21-41E4-76A2-70D9-3C4BAF02E67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605990" y="31946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E3D325DC-AAEF-1EEA-ABDA-2DCA21C8233C}"/>
                      </a:ext>
                    </a:extLst>
                  </p14:cNvPr>
                  <p14:cNvContentPartPr/>
                  <p14:nvPr/>
                </p14:nvContentPartPr>
                <p14:xfrm>
                  <a:off x="7680870" y="3303000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E3D325DC-AAEF-1EEA-ABDA-2DCA21C8233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617870" y="324000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CD9B001C-9E71-A05A-66C0-BC84D3E8C502}"/>
                      </a:ext>
                    </a:extLst>
                  </p14:cNvPr>
                  <p14:cNvContentPartPr/>
                  <p14:nvPr/>
                </p14:nvContentPartPr>
                <p14:xfrm>
                  <a:off x="7635510" y="3200040"/>
                  <a:ext cx="360" cy="3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CD9B001C-9E71-A05A-66C0-BC84D3E8C502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572510" y="31370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FA21C8-A8B9-13F6-FAFA-176D13F0D6E1}"/>
                </a:ext>
              </a:extLst>
            </p:cNvPr>
            <p:cNvGrpSpPr/>
            <p:nvPr/>
          </p:nvGrpSpPr>
          <p:grpSpPr>
            <a:xfrm>
              <a:off x="6354990" y="4148640"/>
              <a:ext cx="11880" cy="69120"/>
              <a:chOff x="6354990" y="4148640"/>
              <a:chExt cx="11880" cy="6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B33E98CD-339A-008C-09BB-2D5DAF861C01}"/>
                      </a:ext>
                    </a:extLst>
                  </p14:cNvPr>
                  <p14:cNvContentPartPr/>
                  <p14:nvPr/>
                </p14:nvContentPartPr>
                <p14:xfrm>
                  <a:off x="6366510" y="421740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B33E98CD-339A-008C-09BB-2D5DAF861C0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303510" y="415440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4192D9F9-0813-0309-A207-D2A8F8DDBD96}"/>
                      </a:ext>
                    </a:extLst>
                  </p14:cNvPr>
                  <p14:cNvContentPartPr/>
                  <p14:nvPr/>
                </p14:nvContentPartPr>
                <p14:xfrm>
                  <a:off x="6354990" y="4148640"/>
                  <a:ext cx="360" cy="3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4192D9F9-0813-0309-A207-D2A8F8DDBD9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291990" y="40856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F5C1B32-ABB0-EAF1-6C16-9D705A0BEC4C}"/>
                    </a:ext>
                  </a:extLst>
                </p14:cNvPr>
                <p14:cNvContentPartPr/>
                <p14:nvPr/>
              </p14:nvContentPartPr>
              <p14:xfrm>
                <a:off x="4160070" y="1863360"/>
                <a:ext cx="1804680" cy="2914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F5C1B32-ABB0-EAF1-6C16-9D705A0BEC4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31118" y="1586442"/>
                  <a:ext cx="2061939" cy="3467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86FE982-1949-5EF4-68D1-AFE4C60C0882}"/>
                    </a:ext>
                  </a:extLst>
                </p14:cNvPr>
                <p14:cNvContentPartPr/>
                <p14:nvPr/>
              </p14:nvContentPartPr>
              <p14:xfrm>
                <a:off x="2959830" y="3235320"/>
                <a:ext cx="755280" cy="1542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6FE982-1949-5EF4-68D1-AFE4C60C088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30943" y="2958496"/>
                  <a:ext cx="1012410" cy="2095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E7300CB-C118-ADC6-D250-8EFC0FB8EC09}"/>
                    </a:ext>
                  </a:extLst>
                </p14:cNvPr>
                <p14:cNvContentPartPr/>
                <p14:nvPr/>
              </p14:nvContentPartPr>
              <p14:xfrm>
                <a:off x="2949030" y="3532680"/>
                <a:ext cx="462600" cy="1142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E7300CB-C118-ADC6-D250-8EFC0FB8EC0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20172" y="3255844"/>
                  <a:ext cx="719672" cy="1695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9AB3EB-0DFF-40B3-DE4F-23B75DB623FE}"/>
                    </a:ext>
                  </a:extLst>
                </p14:cNvPr>
                <p14:cNvContentPartPr/>
                <p14:nvPr/>
              </p14:nvContentPartPr>
              <p14:xfrm>
                <a:off x="2941845" y="4486920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9AB3EB-0DFF-40B3-DE4F-23B75DB623F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05845" y="44149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7DA901D-1CF6-1B53-1448-20A1F32CE3FB}"/>
                    </a:ext>
                  </a:extLst>
                </p14:cNvPr>
                <p14:cNvContentPartPr/>
                <p14:nvPr/>
              </p14:nvContentPartPr>
              <p14:xfrm>
                <a:off x="2948685" y="436632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7DA901D-1CF6-1B53-1448-20A1F32CE3F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12685" y="42943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DBDA2B6-DED3-7E8A-22FD-47CE4B52C617}"/>
                    </a:ext>
                  </a:extLst>
                </p14:cNvPr>
                <p14:cNvContentPartPr/>
                <p14:nvPr/>
              </p14:nvContentPartPr>
              <p14:xfrm>
                <a:off x="2962725" y="4245720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DBDA2B6-DED3-7E8A-22FD-47CE4B52C61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26725" y="41737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0A873D0-4D1B-9103-9E9D-967C71C05415}"/>
                    </a:ext>
                  </a:extLst>
                </p14:cNvPr>
                <p14:cNvContentPartPr/>
                <p14:nvPr/>
              </p14:nvContentPartPr>
              <p14:xfrm>
                <a:off x="2991165" y="4075800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0A873D0-4D1B-9103-9E9D-967C71C0541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55165" y="40038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9F52571-A637-6762-04E3-98804A5E7562}"/>
                    </a:ext>
                  </a:extLst>
                </p14:cNvPr>
                <p14:cNvContentPartPr/>
                <p14:nvPr/>
              </p14:nvContentPartPr>
              <p14:xfrm>
                <a:off x="2969925" y="4175160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9F52571-A637-6762-04E3-98804A5E756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33925" y="410316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82718A7-14A7-B1C6-B1D0-A6EF66AED3D2}"/>
                    </a:ext>
                  </a:extLst>
                </p14:cNvPr>
                <p14:cNvContentPartPr/>
                <p14:nvPr/>
              </p14:nvContentPartPr>
              <p14:xfrm>
                <a:off x="3005205" y="4025760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82718A7-14A7-B1C6-B1D0-A6EF66AED3D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69205" y="395376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1EAE3BC-2307-7942-3AE4-3898EA0A1D79}"/>
                    </a:ext>
                  </a:extLst>
                </p14:cNvPr>
                <p14:cNvContentPartPr/>
                <p14:nvPr/>
              </p14:nvContentPartPr>
              <p14:xfrm>
                <a:off x="3005205" y="3969240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1EAE3BC-2307-7942-3AE4-3898EA0A1D7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69205" y="389724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3058FCC-F9C9-AF1E-46CB-EA57EEB142E5}"/>
                    </a:ext>
                  </a:extLst>
                </p14:cNvPr>
                <p14:cNvContentPartPr/>
                <p14:nvPr/>
              </p14:nvContentPartPr>
              <p14:xfrm>
                <a:off x="3012405" y="3841800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3058FCC-F9C9-AF1E-46CB-EA57EEB142E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76405" y="37698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CD9B39-5E5C-64E4-4CE1-9B7026DCB289}"/>
                    </a:ext>
                  </a:extLst>
                </p14:cNvPr>
                <p14:cNvContentPartPr/>
                <p14:nvPr/>
              </p14:nvContentPartPr>
              <p14:xfrm>
                <a:off x="3076125" y="3678720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CD9B39-5E5C-64E4-4CE1-9B7026DCB28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40125" y="36067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0CD0BA0-BE53-CA6A-E4C4-97AA8C207587}"/>
                    </a:ext>
                  </a:extLst>
                </p14:cNvPr>
                <p14:cNvContentPartPr/>
                <p14:nvPr/>
              </p14:nvContentPartPr>
              <p14:xfrm>
                <a:off x="3097725" y="3515640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0CD0BA0-BE53-CA6A-E4C4-97AA8C20758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61725" y="344364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33C513E-69E4-C363-199F-F292F0CD9586}"/>
                    </a:ext>
                  </a:extLst>
                </p14:cNvPr>
                <p14:cNvContentPartPr/>
                <p14:nvPr/>
              </p14:nvContentPartPr>
              <p14:xfrm>
                <a:off x="3061725" y="3600600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33C513E-69E4-C363-199F-F292F0CD958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25725" y="35286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4D86B0E-846C-C8AB-BAF8-73E278618868}"/>
                    </a:ext>
                  </a:extLst>
                </p14:cNvPr>
                <p14:cNvContentPartPr/>
                <p14:nvPr/>
              </p14:nvContentPartPr>
              <p14:xfrm>
                <a:off x="3076125" y="345876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4D86B0E-846C-C8AB-BAF8-73E27861886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40125" y="338676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DF23359-EE44-E074-3BAD-9B7046006F51}"/>
                    </a:ext>
                  </a:extLst>
                </p14:cNvPr>
                <p14:cNvContentPartPr/>
                <p14:nvPr/>
              </p14:nvContentPartPr>
              <p14:xfrm>
                <a:off x="3082965" y="3345720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DF23359-EE44-E074-3BAD-9B7046006F5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46965" y="32737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8F2D4BD-BA12-7861-35EC-7E3B76C1818A}"/>
                    </a:ext>
                  </a:extLst>
                </p14:cNvPr>
                <p14:cNvContentPartPr/>
                <p14:nvPr/>
              </p14:nvContentPartPr>
              <p14:xfrm>
                <a:off x="3118965" y="334572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8F2D4BD-BA12-7861-35EC-7E3B76C1818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82965" y="32737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F73FD53-8B52-9E5D-5A94-7B27A4A9418A}"/>
                    </a:ext>
                  </a:extLst>
                </p14:cNvPr>
                <p14:cNvContentPartPr/>
                <p14:nvPr/>
              </p14:nvContentPartPr>
              <p14:xfrm>
                <a:off x="3097725" y="316104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F73FD53-8B52-9E5D-5A94-7B27A4A9418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61725" y="308904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974AD8-7D2B-A076-AC32-72172E16B946}"/>
                    </a:ext>
                  </a:extLst>
                </p14:cNvPr>
                <p14:cNvContentPartPr/>
                <p14:nvPr/>
              </p14:nvContentPartPr>
              <p14:xfrm>
                <a:off x="3118965" y="3211080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974AD8-7D2B-A076-AC32-72172E16B94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82965" y="313908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5540E73-38B0-EBEB-41BB-167F45229AC5}"/>
                    </a:ext>
                  </a:extLst>
                </p14:cNvPr>
                <p14:cNvContentPartPr/>
                <p14:nvPr/>
              </p14:nvContentPartPr>
              <p14:xfrm>
                <a:off x="3168285" y="311172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5540E73-38B0-EBEB-41BB-167F45229AC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32285" y="30397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C64542-3190-6571-A709-3D73E4929E25}"/>
                    </a:ext>
                  </a:extLst>
                </p14:cNvPr>
                <p14:cNvContentPartPr/>
                <p14:nvPr/>
              </p14:nvContentPartPr>
              <p14:xfrm>
                <a:off x="3310125" y="336696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C64542-3190-6571-A709-3D73E4929E2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74125" y="329496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624833A-2CC5-EA35-7BC3-BB23805AFB41}"/>
                    </a:ext>
                  </a:extLst>
                </p14:cNvPr>
                <p14:cNvContentPartPr/>
                <p14:nvPr/>
              </p14:nvContentPartPr>
              <p14:xfrm>
                <a:off x="3593445" y="424572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624833A-2CC5-EA35-7BC3-BB23805AFB4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57445" y="41737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8A7F51-B2E8-E068-C420-FEEAFD847C35}"/>
                    </a:ext>
                  </a:extLst>
                </p14:cNvPr>
                <p14:cNvContentPartPr/>
                <p14:nvPr/>
              </p14:nvContentPartPr>
              <p14:xfrm>
                <a:off x="3785325" y="487680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8A7F51-B2E8-E068-C420-FEEAFD847C3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49325" y="48048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DC836FA-6624-BDB2-FD6C-EF0CF6494CC0}"/>
                    </a:ext>
                  </a:extLst>
                </p14:cNvPr>
                <p14:cNvContentPartPr/>
                <p14:nvPr/>
              </p14:nvContentPartPr>
              <p14:xfrm>
                <a:off x="3834645" y="4884000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DC836FA-6624-BDB2-FD6C-EF0CF6494CC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98645" y="48120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D4BBF98-FE56-FEEC-13E8-DBA8B4B72907}"/>
                    </a:ext>
                  </a:extLst>
                </p14:cNvPr>
                <p14:cNvContentPartPr/>
                <p14:nvPr/>
              </p14:nvContentPartPr>
              <p14:xfrm>
                <a:off x="3948045" y="488400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D4BBF98-FE56-FEEC-13E8-DBA8B4B7290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12045" y="48120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DCF616F-FC4F-4A9B-8EE7-AF12DD60CE45}"/>
                    </a:ext>
                  </a:extLst>
                </p14:cNvPr>
                <p14:cNvContentPartPr/>
                <p14:nvPr/>
              </p14:nvContentPartPr>
              <p14:xfrm>
                <a:off x="4040205" y="4884000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DCF616F-FC4F-4A9B-8EE7-AF12DD60CE4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04205" y="48120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3548996-5EA7-E086-03CB-CC768D90EADD}"/>
                    </a:ext>
                  </a:extLst>
                </p14:cNvPr>
                <p14:cNvContentPartPr/>
                <p14:nvPr/>
              </p14:nvContentPartPr>
              <p14:xfrm>
                <a:off x="3962445" y="4863120"/>
                <a:ext cx="126720" cy="35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3548996-5EA7-E086-03CB-CC768D90EAD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98445" y="4724767"/>
                  <a:ext cx="254080" cy="311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B640795-A6CC-0CFF-7057-0A343CCBB3BB}"/>
                    </a:ext>
                  </a:extLst>
                </p14:cNvPr>
                <p14:cNvContentPartPr/>
                <p14:nvPr/>
              </p14:nvContentPartPr>
              <p14:xfrm>
                <a:off x="4011765" y="2597640"/>
                <a:ext cx="558000" cy="2230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B640795-A6CC-0CFF-7057-0A343CCBB3B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947331" y="2459204"/>
                  <a:ext cx="686224" cy="2506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CB6F828-8097-FD5C-D83D-DAA32D899386}"/>
                    </a:ext>
                  </a:extLst>
                </p14:cNvPr>
                <p14:cNvContentPartPr/>
                <p14:nvPr/>
              </p14:nvContentPartPr>
              <p14:xfrm>
                <a:off x="4557525" y="1914720"/>
                <a:ext cx="186120" cy="424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CB6F828-8097-FD5C-D83D-DAA32D89938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93124" y="1776466"/>
                  <a:ext cx="314279" cy="700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19B9B49-7B68-7BA6-F6C3-633C1B9B1D29}"/>
                    </a:ext>
                  </a:extLst>
                </p14:cNvPr>
                <p14:cNvContentPartPr/>
                <p14:nvPr/>
              </p14:nvContentPartPr>
              <p14:xfrm>
                <a:off x="4919325" y="2140440"/>
                <a:ext cx="98280" cy="564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19B9B49-7B68-7BA6-F6C3-633C1B9B1D2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55090" y="2002087"/>
                  <a:ext cx="226108" cy="840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75E154B-B25F-E513-92B6-90AA76C5A0E1}"/>
                    </a:ext>
                  </a:extLst>
                </p14:cNvPr>
                <p14:cNvContentPartPr/>
                <p14:nvPr/>
              </p14:nvContentPartPr>
              <p14:xfrm>
                <a:off x="5237925" y="3225120"/>
                <a:ext cx="238320" cy="440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75E154B-B25F-E513-92B6-90AA76C5A0E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173340" y="3086771"/>
                  <a:ext cx="366845" cy="716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A6FEBD0-F4A7-EA63-A2B3-C0192ED4ED6F}"/>
                    </a:ext>
                  </a:extLst>
                </p14:cNvPr>
                <p14:cNvContentPartPr/>
                <p14:nvPr/>
              </p14:nvContentPartPr>
              <p14:xfrm>
                <a:off x="4098165" y="3962400"/>
                <a:ext cx="2351520" cy="921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A6FEBD0-F4A7-EA63-A2B3-C0192ED4ED6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33687" y="3824022"/>
                  <a:ext cx="2479832" cy="1197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3C0C5FC-96B3-8D8F-8397-84354C1794B3}"/>
                    </a:ext>
                  </a:extLst>
                </p14:cNvPr>
                <p14:cNvContentPartPr/>
                <p14:nvPr/>
              </p14:nvContentPartPr>
              <p14:xfrm>
                <a:off x="4824645" y="2814000"/>
                <a:ext cx="435600" cy="1573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3C0C5FC-96B3-8D8F-8397-84354C1794B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60207" y="2675573"/>
                  <a:ext cx="563831" cy="1850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80F0157-7B74-B967-E1B7-39AF72027D2D}"/>
                    </a:ext>
                  </a:extLst>
                </p14:cNvPr>
                <p14:cNvContentPartPr/>
                <p14:nvPr/>
              </p14:nvContentPartPr>
              <p14:xfrm>
                <a:off x="2877765" y="4807320"/>
                <a:ext cx="454680" cy="41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80F0157-7B74-B967-E1B7-39AF72027D2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813271" y="4670520"/>
                  <a:ext cx="583022" cy="3139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1CE44-9790-6047-9B4A-058381F5332A}"/>
              </a:ext>
            </a:extLst>
          </p:cNvPr>
          <p:cNvGrpSpPr/>
          <p:nvPr/>
        </p:nvGrpSpPr>
        <p:grpSpPr>
          <a:xfrm>
            <a:off x="152400" y="1828800"/>
            <a:ext cx="1295400" cy="1521100"/>
            <a:chOff x="7010400" y="1469416"/>
            <a:chExt cx="1600200" cy="193617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3E6D514-1106-F7B8-6472-9CB7254F3E77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A9AC6C4E-E3ED-7089-FAB5-93D1624E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79" name="Star: 5 Points 78">
                <a:extLst>
                  <a:ext uri="{FF2B5EF4-FFF2-40B4-BE49-F238E27FC236}">
                    <a16:creationId xmlns:a16="http://schemas.microsoft.com/office/drawing/2014/main" id="{07E82A11-C4F9-A2E9-2A32-3ACC095680DD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Star: 5 Points 79">
                <a:extLst>
                  <a:ext uri="{FF2B5EF4-FFF2-40B4-BE49-F238E27FC236}">
                    <a16:creationId xmlns:a16="http://schemas.microsoft.com/office/drawing/2014/main" id="{D10CA3BA-4999-18A2-37D9-6CAD94A45F4B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Star: 5 Points 80">
                <a:extLst>
                  <a:ext uri="{FF2B5EF4-FFF2-40B4-BE49-F238E27FC236}">
                    <a16:creationId xmlns:a16="http://schemas.microsoft.com/office/drawing/2014/main" id="{B9492028-9E3B-69BD-9D6E-D1B161EAA88E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Star: 5 Points 81">
                <a:extLst>
                  <a:ext uri="{FF2B5EF4-FFF2-40B4-BE49-F238E27FC236}">
                    <a16:creationId xmlns:a16="http://schemas.microsoft.com/office/drawing/2014/main" id="{ED579054-00BD-35F0-5334-F9FF86F4DD68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Star: 5 Points 82">
                <a:extLst>
                  <a:ext uri="{FF2B5EF4-FFF2-40B4-BE49-F238E27FC236}">
                    <a16:creationId xmlns:a16="http://schemas.microsoft.com/office/drawing/2014/main" id="{A6C3E362-F39A-AE11-37C2-6365E62DDDAC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Star: 5 Points 83">
                <a:extLst>
                  <a:ext uri="{FF2B5EF4-FFF2-40B4-BE49-F238E27FC236}">
                    <a16:creationId xmlns:a16="http://schemas.microsoft.com/office/drawing/2014/main" id="{B22452C2-F807-1212-BFF4-BC9B34D6C460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33CD315-DA2D-C333-C8BF-FC9FB8C296FD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CEF9F550-6F95-9B20-741D-767D16BCD5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77" name="Star: 5 Points 76">
                <a:extLst>
                  <a:ext uri="{FF2B5EF4-FFF2-40B4-BE49-F238E27FC236}">
                    <a16:creationId xmlns:a16="http://schemas.microsoft.com/office/drawing/2014/main" id="{AF7566DF-C8A0-C930-DB61-9F2CE7B60905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282ACB9-CE6F-29B4-9E66-9B2946227F97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D4CB8FE5-C3DE-9D46-99A6-D724386334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75" name="Star: 5 Points 74">
                <a:extLst>
                  <a:ext uri="{FF2B5EF4-FFF2-40B4-BE49-F238E27FC236}">
                    <a16:creationId xmlns:a16="http://schemas.microsoft.com/office/drawing/2014/main" id="{77C68A03-E715-6C25-7960-208EA966DB52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855A7BF-8B77-BB14-3700-381988ED308C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7A7EA01-2BA7-FC78-6087-435AF46B24CD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C7C1AE9-3170-EF54-2C25-34BF2020E6F2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12277EF-F1FD-6483-7705-B906C49CD40B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FE1C1DA-944A-95EF-DD80-9CA97A16D106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8ADD0C-1F2D-CC1E-6221-E4BD6AF1F32E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88377AC-DC42-5AE0-B189-27418983D43F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4FCC4EE-FE0A-2074-5162-E84152343D82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492A327-AE5E-5940-48C9-4169D2566BA9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326C787-785C-D66D-9CF9-21B5D5AC8CB9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029DD54-BC93-90E3-90DA-90114AA9BA74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C9EBCEA-D348-802B-7435-46F3518B8340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8006649-51E9-4DD0-BFE5-C5E39FC7EB78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688647C-64B9-BE3E-7286-D64456EFF830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4694D57-CEE7-AE63-0FF4-44A52388F5CE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06BEB32-8730-A77B-8C2A-69E25C743A24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BC3E2DD-75B8-0714-1DC4-BDC75E7F2094}"/>
              </a:ext>
            </a:extLst>
          </p:cNvPr>
          <p:cNvGrpSpPr/>
          <p:nvPr/>
        </p:nvGrpSpPr>
        <p:grpSpPr>
          <a:xfrm>
            <a:off x="228600" y="4114800"/>
            <a:ext cx="1371600" cy="1447800"/>
            <a:chOff x="6788194" y="1400176"/>
            <a:chExt cx="2022430" cy="2042477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580CC4C-8865-4793-0931-4F6BE787BA05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9ABAA320-3889-D11D-8B16-A4A3B4318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55" name="Star: 5 Points 154">
                <a:extLst>
                  <a:ext uri="{FF2B5EF4-FFF2-40B4-BE49-F238E27FC236}">
                    <a16:creationId xmlns:a16="http://schemas.microsoft.com/office/drawing/2014/main" id="{0176B957-9CA2-791E-C3F2-C5E1F28948F4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Star: 5 Points 155">
                <a:extLst>
                  <a:ext uri="{FF2B5EF4-FFF2-40B4-BE49-F238E27FC236}">
                    <a16:creationId xmlns:a16="http://schemas.microsoft.com/office/drawing/2014/main" id="{C311CF11-C86C-FC71-F3C9-71D725EB023C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Star: 5 Points 156">
                <a:extLst>
                  <a:ext uri="{FF2B5EF4-FFF2-40B4-BE49-F238E27FC236}">
                    <a16:creationId xmlns:a16="http://schemas.microsoft.com/office/drawing/2014/main" id="{75DD95D7-7477-9945-5938-09C8018FE53B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Star: 5 Points 157">
                <a:extLst>
                  <a:ext uri="{FF2B5EF4-FFF2-40B4-BE49-F238E27FC236}">
                    <a16:creationId xmlns:a16="http://schemas.microsoft.com/office/drawing/2014/main" id="{C3765002-E0D0-8910-6733-F20B95E35C0E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Star: 5 Points 158">
                <a:extLst>
                  <a:ext uri="{FF2B5EF4-FFF2-40B4-BE49-F238E27FC236}">
                    <a16:creationId xmlns:a16="http://schemas.microsoft.com/office/drawing/2014/main" id="{38228965-29BD-B498-816F-04A314A14BB0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Star: 5 Points 159">
                <a:extLst>
                  <a:ext uri="{FF2B5EF4-FFF2-40B4-BE49-F238E27FC236}">
                    <a16:creationId xmlns:a16="http://schemas.microsoft.com/office/drawing/2014/main" id="{99E56529-C094-C63F-1652-C5BA37070B12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EE83EFE-2872-E49A-3265-56F4312EF29B}"/>
                </a:ext>
              </a:extLst>
            </p:cNvPr>
            <p:cNvGrpSpPr/>
            <p:nvPr/>
          </p:nvGrpSpPr>
          <p:grpSpPr>
            <a:xfrm rot="3993612">
              <a:off x="8483145" y="1918830"/>
              <a:ext cx="211454" cy="276224"/>
              <a:chOff x="5105400" y="4648201"/>
              <a:chExt cx="363855" cy="581024"/>
            </a:xfrm>
          </p:grpSpPr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DE66A0E2-9315-E858-9D08-7506E9CB70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53" name="Star: 5 Points 152">
                <a:extLst>
                  <a:ext uri="{FF2B5EF4-FFF2-40B4-BE49-F238E27FC236}">
                    <a16:creationId xmlns:a16="http://schemas.microsoft.com/office/drawing/2014/main" id="{DE8615CD-914C-0648-AA9E-E80E4FF7DB66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7532B48-3701-F767-1A47-DD3058B3BD59}"/>
                </a:ext>
              </a:extLst>
            </p:cNvPr>
            <p:cNvGrpSpPr/>
            <p:nvPr/>
          </p:nvGrpSpPr>
          <p:grpSpPr>
            <a:xfrm rot="2395165">
              <a:off x="8258958" y="1635859"/>
              <a:ext cx="211454" cy="276224"/>
              <a:chOff x="5105400" y="4648201"/>
              <a:chExt cx="363855" cy="581024"/>
            </a:xfrm>
          </p:grpSpPr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9C6D22C6-FDAC-49E4-7F1B-9592693B0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51" name="Star: 5 Points 150">
                <a:extLst>
                  <a:ext uri="{FF2B5EF4-FFF2-40B4-BE49-F238E27FC236}">
                    <a16:creationId xmlns:a16="http://schemas.microsoft.com/office/drawing/2014/main" id="{AF15A51A-D781-448B-36C5-EBC4BE80C209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3C43BF0-40FE-8DCE-D013-128DDE18D02E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DB5FF80C-D9D5-681A-BF5F-237A8A379D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49" name="Star: 5 Points 148">
                <a:extLst>
                  <a:ext uri="{FF2B5EF4-FFF2-40B4-BE49-F238E27FC236}">
                    <a16:creationId xmlns:a16="http://schemas.microsoft.com/office/drawing/2014/main" id="{7822B6F1-A88F-E7DF-9B11-304B8B0C174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ECD2522-FA27-5D65-74F6-6D0DDFDDDA39}"/>
                </a:ext>
              </a:extLst>
            </p:cNvPr>
            <p:cNvGrpSpPr/>
            <p:nvPr/>
          </p:nvGrpSpPr>
          <p:grpSpPr>
            <a:xfrm>
              <a:off x="7666673" y="1400176"/>
              <a:ext cx="211454" cy="276224"/>
              <a:chOff x="5105400" y="4648201"/>
              <a:chExt cx="363855" cy="581024"/>
            </a:xfrm>
          </p:grpSpPr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193C794A-25B0-1986-2253-6EC9A6775C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47" name="Star: 5 Points 146">
                <a:extLst>
                  <a:ext uri="{FF2B5EF4-FFF2-40B4-BE49-F238E27FC236}">
                    <a16:creationId xmlns:a16="http://schemas.microsoft.com/office/drawing/2014/main" id="{A12BBE6E-E4F6-EB6F-0FDC-8CC5E292D713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D42AA562-4660-4808-1225-44AFD3798DD4}"/>
                </a:ext>
              </a:extLst>
            </p:cNvPr>
            <p:cNvGrpSpPr/>
            <p:nvPr/>
          </p:nvGrpSpPr>
          <p:grpSpPr>
            <a:xfrm rot="20504566">
              <a:off x="7276946" y="1473970"/>
              <a:ext cx="211454" cy="276224"/>
              <a:chOff x="5105400" y="4648201"/>
              <a:chExt cx="363855" cy="581024"/>
            </a:xfrm>
          </p:grpSpPr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416C5C41-8FF9-E6B3-8928-C40A97ACB0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45" name="Star: 5 Points 144">
                <a:extLst>
                  <a:ext uri="{FF2B5EF4-FFF2-40B4-BE49-F238E27FC236}">
                    <a16:creationId xmlns:a16="http://schemas.microsoft.com/office/drawing/2014/main" id="{53F5D3D1-487E-77BC-0EB8-B75A54AD9025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D98D7EB-2604-9E54-DFFA-41E4A57940E2}"/>
                </a:ext>
              </a:extLst>
            </p:cNvPr>
            <p:cNvGrpSpPr/>
            <p:nvPr/>
          </p:nvGrpSpPr>
          <p:grpSpPr>
            <a:xfrm rot="18310986">
              <a:off x="7000021" y="1711384"/>
              <a:ext cx="211454" cy="276224"/>
              <a:chOff x="5105400" y="4648201"/>
              <a:chExt cx="363855" cy="581024"/>
            </a:xfrm>
          </p:grpSpPr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C8C24933-EB9F-3390-6B7C-1425AB42FE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43" name="Star: 5 Points 142">
                <a:extLst>
                  <a:ext uri="{FF2B5EF4-FFF2-40B4-BE49-F238E27FC236}">
                    <a16:creationId xmlns:a16="http://schemas.microsoft.com/office/drawing/2014/main" id="{FF0D54B8-48CD-6DC8-23A1-E9B54D490B85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EE89186-2DD5-2A06-D244-CC42BBAB0992}"/>
                </a:ext>
              </a:extLst>
            </p:cNvPr>
            <p:cNvGrpSpPr/>
            <p:nvPr/>
          </p:nvGrpSpPr>
          <p:grpSpPr>
            <a:xfrm rot="20504566">
              <a:off x="7276946" y="1473971"/>
              <a:ext cx="211454" cy="276224"/>
              <a:chOff x="5105400" y="4648201"/>
              <a:chExt cx="363855" cy="581024"/>
            </a:xfrm>
          </p:grpSpPr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315A6AEB-C4ED-6502-8044-EC8553F348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41" name="Star: 5 Points 140">
                <a:extLst>
                  <a:ext uri="{FF2B5EF4-FFF2-40B4-BE49-F238E27FC236}">
                    <a16:creationId xmlns:a16="http://schemas.microsoft.com/office/drawing/2014/main" id="{B14A88A9-5764-2445-2E61-338994B2DF12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CE4F6D7-EFA7-72FB-924C-5F6BCB155701}"/>
                </a:ext>
              </a:extLst>
            </p:cNvPr>
            <p:cNvGrpSpPr/>
            <p:nvPr/>
          </p:nvGrpSpPr>
          <p:grpSpPr>
            <a:xfrm rot="17479164">
              <a:off x="6843172" y="1991793"/>
              <a:ext cx="211454" cy="276224"/>
              <a:chOff x="5105400" y="4648201"/>
              <a:chExt cx="363855" cy="581024"/>
            </a:xfrm>
          </p:grpSpPr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3FAC099D-EF9E-E976-25B5-C0704B35D0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39" name="Star: 5 Points 138">
                <a:extLst>
                  <a:ext uri="{FF2B5EF4-FFF2-40B4-BE49-F238E27FC236}">
                    <a16:creationId xmlns:a16="http://schemas.microsoft.com/office/drawing/2014/main" id="{C5D29120-BD1C-20B6-9B32-442BC1C9AD4E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747D4D7-DAD6-D111-ABD8-C6C3AFD45DEC}"/>
                </a:ext>
              </a:extLst>
            </p:cNvPr>
            <p:cNvGrpSpPr/>
            <p:nvPr/>
          </p:nvGrpSpPr>
          <p:grpSpPr>
            <a:xfrm rot="16416956">
              <a:off x="6820579" y="2338315"/>
              <a:ext cx="211454" cy="276224"/>
              <a:chOff x="5105400" y="4648201"/>
              <a:chExt cx="363855" cy="581024"/>
            </a:xfrm>
          </p:grpSpPr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6321F62B-21D7-A3AA-E652-E38A5E8CB8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37" name="Star: 5 Points 136">
                <a:extLst>
                  <a:ext uri="{FF2B5EF4-FFF2-40B4-BE49-F238E27FC236}">
                    <a16:creationId xmlns:a16="http://schemas.microsoft.com/office/drawing/2014/main" id="{55EB11CB-4A60-452D-1B05-50835710BC45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63C13CF-A2F1-A781-D919-3B1FF85F4B48}"/>
                </a:ext>
              </a:extLst>
            </p:cNvPr>
            <p:cNvGrpSpPr/>
            <p:nvPr/>
          </p:nvGrpSpPr>
          <p:grpSpPr>
            <a:xfrm rot="5400000">
              <a:off x="8566785" y="2253615"/>
              <a:ext cx="211454" cy="276224"/>
              <a:chOff x="5105400" y="4648201"/>
              <a:chExt cx="363855" cy="581024"/>
            </a:xfrm>
          </p:grpSpPr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9B8D46C7-3539-404B-AEEA-98C7F1016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35" name="Star: 5 Points 134">
                <a:extLst>
                  <a:ext uri="{FF2B5EF4-FFF2-40B4-BE49-F238E27FC236}">
                    <a16:creationId xmlns:a16="http://schemas.microsoft.com/office/drawing/2014/main" id="{C4A8DA13-F9F2-6519-BB07-549402046708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9DF9B85-D7C7-269A-DD96-6531727946D7}"/>
                </a:ext>
              </a:extLst>
            </p:cNvPr>
            <p:cNvGrpSpPr/>
            <p:nvPr/>
          </p:nvGrpSpPr>
          <p:grpSpPr>
            <a:xfrm rot="6554898">
              <a:off x="8517719" y="2598036"/>
              <a:ext cx="211454" cy="276224"/>
              <a:chOff x="5105400" y="4648201"/>
              <a:chExt cx="363855" cy="581024"/>
            </a:xfrm>
          </p:grpSpPr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69685176-3BD4-B1C6-8651-9C25DADCEC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33" name="Star: 5 Points 132">
                <a:extLst>
                  <a:ext uri="{FF2B5EF4-FFF2-40B4-BE49-F238E27FC236}">
                    <a16:creationId xmlns:a16="http://schemas.microsoft.com/office/drawing/2014/main" id="{4C297275-E57A-496A-52E5-53A08F11CDF9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6AB6893-B970-1C74-6F10-B4C2C4AD680F}"/>
                </a:ext>
              </a:extLst>
            </p:cNvPr>
            <p:cNvGrpSpPr/>
            <p:nvPr/>
          </p:nvGrpSpPr>
          <p:grpSpPr>
            <a:xfrm rot="14694124">
              <a:off x="6922190" y="2683216"/>
              <a:ext cx="211454" cy="276224"/>
              <a:chOff x="5105400" y="4648201"/>
              <a:chExt cx="363855" cy="581024"/>
            </a:xfrm>
          </p:grpSpPr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46B40251-8188-1C7A-D07B-F67DBD3805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31" name="Star: 5 Points 130">
                <a:extLst>
                  <a:ext uri="{FF2B5EF4-FFF2-40B4-BE49-F238E27FC236}">
                    <a16:creationId xmlns:a16="http://schemas.microsoft.com/office/drawing/2014/main" id="{9A4DFDD7-BC7F-5679-DD51-2AE303C620A9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57F4A9E-2B6A-B304-1D84-D57A89DBE348}"/>
                </a:ext>
              </a:extLst>
            </p:cNvPr>
            <p:cNvGrpSpPr/>
            <p:nvPr/>
          </p:nvGrpSpPr>
          <p:grpSpPr>
            <a:xfrm rot="13628047">
              <a:off x="7077827" y="2928936"/>
              <a:ext cx="211454" cy="276224"/>
              <a:chOff x="5105400" y="4648201"/>
              <a:chExt cx="363855" cy="581024"/>
            </a:xfrm>
          </p:grpSpPr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99B6DCAC-EB99-8996-14F3-4651D4EB75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29" name="Star: 5 Points 128">
                <a:extLst>
                  <a:ext uri="{FF2B5EF4-FFF2-40B4-BE49-F238E27FC236}">
                    <a16:creationId xmlns:a16="http://schemas.microsoft.com/office/drawing/2014/main" id="{FEC36072-7D88-ABB7-C812-0A8C7E947D5C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FBE2A69-34BB-00CA-BE76-AAE4B59C9606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576572C0-7ED1-195C-6824-361A114416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27" name="Star: 5 Points 126">
                <a:extLst>
                  <a:ext uri="{FF2B5EF4-FFF2-40B4-BE49-F238E27FC236}">
                    <a16:creationId xmlns:a16="http://schemas.microsoft.com/office/drawing/2014/main" id="{4A7B9274-F0E6-7E31-7CF4-FE66110336C7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734C5BAF-F048-0A25-5998-1AF35D286C2F}"/>
                </a:ext>
              </a:extLst>
            </p:cNvPr>
            <p:cNvGrpSpPr/>
            <p:nvPr/>
          </p:nvGrpSpPr>
          <p:grpSpPr>
            <a:xfrm rot="10256537">
              <a:off x="7792825" y="3166429"/>
              <a:ext cx="211454" cy="276224"/>
              <a:chOff x="5105400" y="4648201"/>
              <a:chExt cx="363855" cy="581024"/>
            </a:xfrm>
          </p:grpSpPr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62DAE4E4-F1C7-72A3-EDE5-6778FD2155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25" name="Star: 5 Points 124">
                <a:extLst>
                  <a:ext uri="{FF2B5EF4-FFF2-40B4-BE49-F238E27FC236}">
                    <a16:creationId xmlns:a16="http://schemas.microsoft.com/office/drawing/2014/main" id="{17F6101F-7F41-CA30-3EEE-1DF8D3B8E5C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791F6D58-9477-B7ED-4E85-19C46E59EB00}"/>
                </a:ext>
              </a:extLst>
            </p:cNvPr>
            <p:cNvGrpSpPr/>
            <p:nvPr/>
          </p:nvGrpSpPr>
          <p:grpSpPr>
            <a:xfrm rot="9383114">
              <a:off x="8117164" y="3125447"/>
              <a:ext cx="211454" cy="276224"/>
              <a:chOff x="5105400" y="4648201"/>
              <a:chExt cx="363855" cy="581024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1EF35AC7-EB47-067F-8247-3CC125E380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23" name="Star: 5 Points 122">
                <a:extLst>
                  <a:ext uri="{FF2B5EF4-FFF2-40B4-BE49-F238E27FC236}">
                    <a16:creationId xmlns:a16="http://schemas.microsoft.com/office/drawing/2014/main" id="{1D0E0786-6A05-73FA-F44D-F2C23F0BF7D7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F82B5F0D-7C46-51FA-2C5C-8123BEE49223}"/>
                </a:ext>
              </a:extLst>
            </p:cNvPr>
            <p:cNvGrpSpPr/>
            <p:nvPr/>
          </p:nvGrpSpPr>
          <p:grpSpPr>
            <a:xfrm rot="7935577">
              <a:off x="8373391" y="2928616"/>
              <a:ext cx="211454" cy="276224"/>
              <a:chOff x="5105400" y="4648201"/>
              <a:chExt cx="363855" cy="581024"/>
            </a:xfrm>
          </p:grpSpPr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58D82F2E-612F-AFE6-C98D-D6557539D6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21" name="Star: 5 Points 120">
                <a:extLst>
                  <a:ext uri="{FF2B5EF4-FFF2-40B4-BE49-F238E27FC236}">
                    <a16:creationId xmlns:a16="http://schemas.microsoft.com/office/drawing/2014/main" id="{87452061-8063-8D4D-39DC-14FF3FDD8A33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AE3D8A7-A48B-0AD6-27E3-88CD08974B0A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949F03B-46E5-C319-E41D-E28A40B85073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BC7A4640-91D2-40EB-B971-CD2165EEC2DE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EB42512-C1CF-19BE-F987-74D23C35B104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C27B070-690E-0E42-D5CE-F6C6370BD903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1CD6E98-971A-DAC2-36F1-C3BE4E8DD2B0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A0FB959-5E74-BE11-1A85-A2E9850A010D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ADD3899-82CC-72B2-6092-92B622C4D766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C424D1E-E709-03A4-0BC5-C6EBBB0ED0FB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DA06887-7384-8DF9-D1CF-3F9BE3D9C53F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554BB0E-CE47-1240-E51B-3468544CC60F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1CD6DBA-AC04-2A52-0C9B-E76C0391AF9F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0C9B302-D520-444B-6E1D-718E63D32109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F9F0832-846C-9497-AF86-1B0E16C58A45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A1592F6-3462-714E-F02A-076DFFE9893A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61839F8-70AD-8F29-6E67-760ADB04EEAA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7FAA21D-863C-0379-16D3-3E9D36AAED6A}"/>
              </a:ext>
            </a:extLst>
          </p:cNvPr>
          <p:cNvGrpSpPr/>
          <p:nvPr/>
        </p:nvGrpSpPr>
        <p:grpSpPr>
          <a:xfrm>
            <a:off x="1600200" y="3962400"/>
            <a:ext cx="3276600" cy="2057400"/>
            <a:chOff x="2286000" y="1143000"/>
            <a:chExt cx="5715000" cy="3091401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D334414E-FF9C-A095-7C41-338572032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/>
            <a:stretch>
              <a:fillRect/>
            </a:stretch>
          </p:blipFill>
          <p:spPr>
            <a:xfrm>
              <a:off x="2286000" y="1143000"/>
              <a:ext cx="5715000" cy="309140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5085FD2-8766-7765-5BB5-E9D5494B4065}"/>
                    </a:ext>
                  </a:extLst>
                </p14:cNvPr>
                <p14:cNvContentPartPr/>
                <p14:nvPr/>
              </p14:nvContentPartPr>
              <p14:xfrm>
                <a:off x="7378848" y="1745928"/>
                <a:ext cx="275760" cy="1905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5085FD2-8766-7765-5BB5-E9D5494B406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21809" y="1475494"/>
                  <a:ext cx="589209" cy="2445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9D42605-0B12-9505-CC11-5FC9D26DEBEA}"/>
                    </a:ext>
                  </a:extLst>
                </p14:cNvPr>
                <p14:cNvContentPartPr/>
                <p14:nvPr/>
              </p14:nvContentPartPr>
              <p14:xfrm>
                <a:off x="6527808" y="2908008"/>
                <a:ext cx="203040" cy="835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9D42605-0B12-9505-CC11-5FC9D26DEBE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71141" y="2637542"/>
                  <a:ext cx="515747" cy="1375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BB8DFFE-E170-C26A-9CB3-B55768CA54A6}"/>
                    </a:ext>
                  </a:extLst>
                </p14:cNvPr>
                <p14:cNvContentPartPr/>
                <p14:nvPr/>
              </p14:nvContentPartPr>
              <p14:xfrm>
                <a:off x="5010768" y="3200328"/>
                <a:ext cx="360" cy="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BB8DFFE-E170-C26A-9CB3-B55768CA54A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20768" y="3020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10243A3-F479-75C4-AA63-ADFAB601C84D}"/>
                    </a:ext>
                  </a:extLst>
                </p14:cNvPr>
                <p14:cNvContentPartPr/>
                <p14:nvPr/>
              </p14:nvContentPartPr>
              <p14:xfrm>
                <a:off x="5038128" y="3383208"/>
                <a:ext cx="360" cy="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10243A3-F479-75C4-AA63-ADFAB601C84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48128" y="32032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5827A48-9AEF-191E-5C19-0657E51A119D}"/>
                    </a:ext>
                  </a:extLst>
                </p14:cNvPr>
                <p14:cNvContentPartPr/>
                <p14:nvPr/>
              </p14:nvContentPartPr>
              <p14:xfrm>
                <a:off x="5138568" y="3502008"/>
                <a:ext cx="360" cy="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5827A48-9AEF-191E-5C19-0657E51A11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48568" y="33220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7B53C55-9A2F-EE00-DD17-9914698A85B6}"/>
                    </a:ext>
                  </a:extLst>
                </p14:cNvPr>
                <p14:cNvContentPartPr/>
                <p14:nvPr/>
              </p14:nvContentPartPr>
              <p14:xfrm>
                <a:off x="5230008" y="3584448"/>
                <a:ext cx="36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7B53C55-9A2F-EE00-DD17-9914698A85B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40008" y="340444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E05CA55-5A09-544F-3B60-15F7623E45B0}"/>
                    </a:ext>
                  </a:extLst>
                </p14:cNvPr>
                <p14:cNvContentPartPr/>
                <p14:nvPr/>
              </p14:nvContentPartPr>
              <p14:xfrm>
                <a:off x="5349168" y="3584448"/>
                <a:ext cx="360" cy="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E05CA55-5A09-544F-3B60-15F7623E45B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59168" y="340444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88CADFB-C55F-91B8-D5D3-5865AD73473B}"/>
                    </a:ext>
                  </a:extLst>
                </p14:cNvPr>
                <p14:cNvContentPartPr/>
                <p14:nvPr/>
              </p14:nvContentPartPr>
              <p14:xfrm>
                <a:off x="5367528" y="3502008"/>
                <a:ext cx="360" cy="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88CADFB-C55F-91B8-D5D3-5865AD73473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77528" y="33220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C325626-EC61-A367-8538-8538F717633D}"/>
                    </a:ext>
                  </a:extLst>
                </p14:cNvPr>
                <p14:cNvContentPartPr/>
                <p14:nvPr/>
              </p14:nvContentPartPr>
              <p14:xfrm>
                <a:off x="5349168" y="3200328"/>
                <a:ext cx="360" cy="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C325626-EC61-A367-8538-8538F717633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59168" y="3020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F6987FD-0644-F63C-8E5F-D107EB85DC69}"/>
                    </a:ext>
                  </a:extLst>
                </p14:cNvPr>
                <p14:cNvContentPartPr/>
                <p14:nvPr/>
              </p14:nvContentPartPr>
              <p14:xfrm>
                <a:off x="5221008" y="3117888"/>
                <a:ext cx="360" cy="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F6987FD-0644-F63C-8E5F-D107EB85DC6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31008" y="29378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727E8B0-D7DE-FE8A-29C1-6F632323C09B}"/>
                    </a:ext>
                  </a:extLst>
                </p14:cNvPr>
                <p14:cNvContentPartPr/>
                <p14:nvPr/>
              </p14:nvContentPartPr>
              <p14:xfrm>
                <a:off x="5137128" y="2488968"/>
                <a:ext cx="75240" cy="263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727E8B0-D7DE-FE8A-29C1-6F632323C09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981673" y="2218599"/>
                  <a:ext cx="385527" cy="804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FB6ADE0-BD4A-21A8-8D1B-DFC4DDB7D0A9}"/>
                    </a:ext>
                  </a:extLst>
                </p14:cNvPr>
                <p14:cNvContentPartPr/>
                <p14:nvPr/>
              </p14:nvContentPartPr>
              <p14:xfrm>
                <a:off x="5074848" y="2908008"/>
                <a:ext cx="360" cy="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FB6ADE0-BD4A-21A8-8D1B-DFC4DDB7D0A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84848" y="27280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00222D0-22F2-2135-1FE9-E5CFE5A53221}"/>
                    </a:ext>
                  </a:extLst>
                </p14:cNvPr>
                <p14:cNvContentPartPr/>
                <p14:nvPr/>
              </p14:nvContentPartPr>
              <p14:xfrm>
                <a:off x="5166288" y="2258208"/>
                <a:ext cx="360" cy="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00222D0-22F2-2135-1FE9-E5CFE5A5322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76288" y="20782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8C56BD6-F091-3BD4-F2D2-92D904BCDF06}"/>
                    </a:ext>
                  </a:extLst>
                </p14:cNvPr>
                <p14:cNvContentPartPr/>
                <p14:nvPr/>
              </p14:nvContentPartPr>
              <p14:xfrm>
                <a:off x="5266728" y="2999088"/>
                <a:ext cx="360" cy="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8C56BD6-F091-3BD4-F2D2-92D904BCDF0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76728" y="28190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F812B7B-F191-DE0F-C735-D0BF8A4A76C3}"/>
                    </a:ext>
                  </a:extLst>
                </p14:cNvPr>
                <p14:cNvContentPartPr/>
                <p14:nvPr/>
              </p14:nvContentPartPr>
              <p14:xfrm>
                <a:off x="6629328" y="2989728"/>
                <a:ext cx="360" cy="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F812B7B-F191-DE0F-C735-D0BF8A4A76C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39328" y="28097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715799C-2504-7D95-EAC4-CD0C4BEA58C4}"/>
                    </a:ext>
                  </a:extLst>
                </p14:cNvPr>
                <p14:cNvContentPartPr/>
                <p14:nvPr/>
              </p14:nvContentPartPr>
              <p14:xfrm>
                <a:off x="6839568" y="3767328"/>
                <a:ext cx="360" cy="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715799C-2504-7D95-EAC4-CD0C4BEA58C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49568" y="3587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655610E-8465-D280-8430-B61437E29712}"/>
                    </a:ext>
                  </a:extLst>
                </p14:cNvPr>
                <p14:cNvContentPartPr/>
                <p14:nvPr/>
              </p14:nvContentPartPr>
              <p14:xfrm>
                <a:off x="6802848" y="3391848"/>
                <a:ext cx="360" cy="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655610E-8465-D280-8430-B61437E2971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12848" y="321184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16F4CC5-7DC9-EB65-66D9-741310AA9EA6}"/>
                    </a:ext>
                  </a:extLst>
                </p14:cNvPr>
                <p14:cNvContentPartPr/>
                <p14:nvPr/>
              </p14:nvContentPartPr>
              <p14:xfrm>
                <a:off x="7242048" y="3730608"/>
                <a:ext cx="360" cy="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16F4CC5-7DC9-EB65-66D9-741310AA9EA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52048" y="35506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035ADB1-6DFB-8E65-7D82-43B6CE06D34D}"/>
                    </a:ext>
                  </a:extLst>
                </p14:cNvPr>
                <p14:cNvContentPartPr/>
                <p14:nvPr/>
              </p14:nvContentPartPr>
              <p14:xfrm>
                <a:off x="7278048" y="3739968"/>
                <a:ext cx="153000" cy="33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035ADB1-6DFB-8E65-7D82-43B6CE06D34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21286" y="3469968"/>
                  <a:ext cx="465898" cy="572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C470A7A-8D1E-777F-CDBB-1ABF31089886}"/>
                    </a:ext>
                  </a:extLst>
                </p14:cNvPr>
                <p14:cNvContentPartPr/>
                <p14:nvPr/>
              </p14:nvContentPartPr>
              <p14:xfrm>
                <a:off x="7744968" y="3757968"/>
                <a:ext cx="360" cy="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C470A7A-8D1E-777F-CDBB-1ABF310898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54968" y="357796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023E5B4-598E-EE53-67CD-9CC0ED361A72}"/>
                    </a:ext>
                  </a:extLst>
                </p14:cNvPr>
                <p14:cNvContentPartPr/>
                <p14:nvPr/>
              </p14:nvContentPartPr>
              <p14:xfrm>
                <a:off x="7772328" y="3757968"/>
                <a:ext cx="360" cy="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023E5B4-598E-EE53-67CD-9CC0ED361A7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82328" y="357796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E9645BF-C7CB-1DA8-CBD3-3CBCD5A95297}"/>
                    </a:ext>
                  </a:extLst>
                </p14:cNvPr>
                <p14:cNvContentPartPr/>
                <p14:nvPr/>
              </p14:nvContentPartPr>
              <p14:xfrm>
                <a:off x="7735608" y="3383208"/>
                <a:ext cx="360" cy="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E9645BF-C7CB-1DA8-CBD3-3CBCD5A9529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45608" y="32032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495D40A-18C3-6D94-A8C8-433D9FCB20A8}"/>
                    </a:ext>
                  </a:extLst>
                </p14:cNvPr>
                <p14:cNvContentPartPr/>
                <p14:nvPr/>
              </p14:nvContentPartPr>
              <p14:xfrm>
                <a:off x="7260048" y="3318768"/>
                <a:ext cx="360" cy="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495D40A-18C3-6D94-A8C8-433D9FCB20A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70048" y="313876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355FE07-5C45-7616-02BC-78A06DC89882}"/>
                    </a:ext>
                  </a:extLst>
                </p14:cNvPr>
                <p14:cNvContentPartPr/>
                <p14:nvPr/>
              </p14:nvContentPartPr>
              <p14:xfrm>
                <a:off x="7260048" y="3035808"/>
                <a:ext cx="360" cy="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355FE07-5C45-7616-02BC-78A06DC8988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70048" y="28558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AA64105-1434-5314-3A1A-378E0045C01A}"/>
                    </a:ext>
                  </a:extLst>
                </p14:cNvPr>
                <p14:cNvContentPartPr/>
                <p14:nvPr/>
              </p14:nvContentPartPr>
              <p14:xfrm>
                <a:off x="7287408" y="2198808"/>
                <a:ext cx="47520" cy="443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AA64105-1434-5314-3A1A-378E0045C01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31092" y="1928479"/>
                  <a:ext cx="359526" cy="9839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37D3380-B1D7-E6F9-1687-3206E1C7E923}"/>
                    </a:ext>
                  </a:extLst>
                </p14:cNvPr>
                <p14:cNvContentPartPr/>
                <p14:nvPr/>
              </p14:nvContentPartPr>
              <p14:xfrm>
                <a:off x="7333128" y="2194488"/>
                <a:ext cx="360" cy="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37D3380-B1D7-E6F9-1687-3206E1C7E92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43128" y="20144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D146909-9E5C-A1C5-2131-5383A5182080}"/>
                    </a:ext>
                  </a:extLst>
                </p14:cNvPr>
                <p14:cNvContentPartPr/>
                <p14:nvPr/>
              </p14:nvContentPartPr>
              <p14:xfrm>
                <a:off x="7333128" y="2084688"/>
                <a:ext cx="360" cy="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D146909-9E5C-A1C5-2131-5383A518208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43128" y="19046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94F3E73-17B2-0F9F-81F3-1460922772AF}"/>
                    </a:ext>
                  </a:extLst>
                </p14:cNvPr>
                <p14:cNvContentPartPr/>
                <p14:nvPr/>
              </p14:nvContentPartPr>
              <p14:xfrm>
                <a:off x="3163608" y="3664728"/>
                <a:ext cx="160560" cy="102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94F3E73-17B2-0F9F-81F3-1460922772A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007421" y="3395199"/>
                  <a:ext cx="472309" cy="6414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522F5FD-D933-BEC4-2BB6-7CAF25B285B7}"/>
                    </a:ext>
                  </a:extLst>
                </p14:cNvPr>
                <p14:cNvContentPartPr/>
                <p14:nvPr/>
              </p14:nvContentPartPr>
              <p14:xfrm>
                <a:off x="3419568" y="3803688"/>
                <a:ext cx="360" cy="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522F5FD-D933-BEC4-2BB6-7CAF25B285B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329568" y="36236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54B1C49-92E9-8088-0CDF-3F102755075F}"/>
                    </a:ext>
                  </a:extLst>
                </p14:cNvPr>
                <p14:cNvContentPartPr/>
                <p14:nvPr/>
              </p14:nvContentPartPr>
              <p14:xfrm>
                <a:off x="4699728" y="3428928"/>
                <a:ext cx="360" cy="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54B1C49-92E9-8088-0CDF-3F102755075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09728" y="32489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7C6D366-1304-8487-698F-CECD0F1AC58F}"/>
                    </a:ext>
                  </a:extLst>
                </p14:cNvPr>
                <p14:cNvContentPartPr/>
                <p14:nvPr/>
              </p14:nvContentPartPr>
              <p14:xfrm>
                <a:off x="4782168" y="3502008"/>
                <a:ext cx="360" cy="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7C6D366-1304-8487-698F-CECD0F1AC58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92168" y="33220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A03A329-24AD-0848-0783-DFA9D4C5B34E}"/>
                    </a:ext>
                  </a:extLst>
                </p14:cNvPr>
                <p14:cNvContentPartPr/>
                <p14:nvPr/>
              </p14:nvContentPartPr>
              <p14:xfrm>
                <a:off x="4891968" y="3666888"/>
                <a:ext cx="360" cy="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A03A329-24AD-0848-0783-DFA9D4C5B34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801968" y="34868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630B967-868D-1AFB-4620-D6041EFDEF5B}"/>
                    </a:ext>
                  </a:extLst>
                </p14:cNvPr>
                <p14:cNvContentPartPr/>
                <p14:nvPr/>
              </p14:nvContentPartPr>
              <p14:xfrm>
                <a:off x="5010768" y="3785328"/>
                <a:ext cx="360" cy="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630B967-868D-1AFB-4620-D6041EFDEF5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20768" y="3605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EE06610-8BED-7D7C-D6AA-7D94A3A72302}"/>
                    </a:ext>
                  </a:extLst>
                </p14:cNvPr>
                <p14:cNvContentPartPr/>
                <p14:nvPr/>
              </p14:nvContentPartPr>
              <p14:xfrm>
                <a:off x="4736448" y="3757968"/>
                <a:ext cx="360" cy="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EE06610-8BED-7D7C-D6AA-7D94A3A7230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46448" y="357796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C36C1BE-1759-6FA6-A7C9-A12F7739F1B8}"/>
                    </a:ext>
                  </a:extLst>
                </p14:cNvPr>
                <p14:cNvContentPartPr/>
                <p14:nvPr/>
              </p14:nvContentPartPr>
              <p14:xfrm>
                <a:off x="4736448" y="3757968"/>
                <a:ext cx="360" cy="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C36C1BE-1759-6FA6-A7C9-A12F7739F1B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46448" y="357796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2ECD4D8-690F-1D2C-3EEA-5004F86521B3}"/>
                    </a:ext>
                  </a:extLst>
                </p14:cNvPr>
                <p14:cNvContentPartPr/>
                <p14:nvPr/>
              </p14:nvContentPartPr>
              <p14:xfrm>
                <a:off x="4580928" y="3767328"/>
                <a:ext cx="360" cy="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2ECD4D8-690F-1D2C-3EEA-5004F86521B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490928" y="3587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2F874A9-94A7-0B43-8D4C-31858C28BEE5}"/>
                    </a:ext>
                  </a:extLst>
                </p14:cNvPr>
                <p14:cNvContentPartPr/>
                <p14:nvPr/>
              </p14:nvContentPartPr>
              <p14:xfrm>
                <a:off x="4480488" y="3794688"/>
                <a:ext cx="360" cy="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2F874A9-94A7-0B43-8D4C-31858C28BEE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390488" y="36146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77C92B6-6715-2D9A-CEE0-C340431FE5ED}"/>
                    </a:ext>
                  </a:extLst>
                </p14:cNvPr>
                <p14:cNvContentPartPr/>
                <p14:nvPr/>
              </p14:nvContentPartPr>
              <p14:xfrm>
                <a:off x="5678568" y="3776328"/>
                <a:ext cx="360" cy="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77C92B6-6715-2D9A-CEE0-C340431FE5E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588568" y="3596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15195F3-4899-FCB7-A354-5A67E03A0960}"/>
                    </a:ext>
                  </a:extLst>
                </p14:cNvPr>
                <p14:cNvContentPartPr/>
                <p14:nvPr/>
              </p14:nvContentPartPr>
              <p14:xfrm>
                <a:off x="5797008" y="3666888"/>
                <a:ext cx="360" cy="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15195F3-4899-FCB7-A354-5A67E03A096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707008" y="34868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8B1E7A0-B45E-381E-4A8C-617D8D9BD879}"/>
                    </a:ext>
                  </a:extLst>
                </p14:cNvPr>
                <p14:cNvContentPartPr/>
                <p14:nvPr/>
              </p14:nvContentPartPr>
              <p14:xfrm>
                <a:off x="5915808" y="3785328"/>
                <a:ext cx="360" cy="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8B1E7A0-B45E-381E-4A8C-617D8D9BD87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825808" y="3605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308911B-9F7B-D396-78A3-02EAD0A40C74}"/>
                    </a:ext>
                  </a:extLst>
                </p14:cNvPr>
                <p14:cNvContentPartPr/>
                <p14:nvPr/>
              </p14:nvContentPartPr>
              <p14:xfrm>
                <a:off x="2920590" y="3898190"/>
                <a:ext cx="736560" cy="14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308911B-9F7B-D396-78A3-02EAD0A40C7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57797" y="3790190"/>
                  <a:ext cx="861518" cy="229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A451ED2-6312-86B6-3FB7-0F3E313F570D}"/>
                    </a:ext>
                  </a:extLst>
                </p14:cNvPr>
                <p14:cNvContentPartPr/>
                <p14:nvPr/>
              </p14:nvContentPartPr>
              <p14:xfrm>
                <a:off x="4120830" y="3688310"/>
                <a:ext cx="924480" cy="2188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A451ED2-6312-86B6-3FB7-0F3E313F570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58026" y="3580221"/>
                  <a:ext cx="1049461" cy="434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FB3B14B-043C-CEED-B07B-E7E157AC139A}"/>
                    </a:ext>
                  </a:extLst>
                </p14:cNvPr>
                <p14:cNvContentPartPr/>
                <p14:nvPr/>
              </p14:nvContentPartPr>
              <p14:xfrm>
                <a:off x="5092470" y="3521630"/>
                <a:ext cx="1120320" cy="3780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FB3B14B-043C-CEED-B07B-E7E157AC139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29707" y="3413475"/>
                  <a:ext cx="1245218" cy="593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A9457AE-2B53-4FCF-932C-847CC2D039C8}"/>
                    </a:ext>
                  </a:extLst>
                </p14:cNvPr>
                <p14:cNvContentPartPr/>
                <p14:nvPr/>
              </p14:nvContentPartPr>
              <p14:xfrm>
                <a:off x="4920030" y="1891910"/>
                <a:ext cx="255600" cy="1347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A9457AE-2B53-4FCF-932C-847CC2D039C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88706" y="1837838"/>
                  <a:ext cx="317621" cy="14550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0ACE33B-C843-7AAD-175D-5F61D47FA876}"/>
                    </a:ext>
                  </a:extLst>
                </p14:cNvPr>
                <p14:cNvContentPartPr/>
                <p14:nvPr/>
              </p14:nvContentPartPr>
              <p14:xfrm>
                <a:off x="5130990" y="1966430"/>
                <a:ext cx="250560" cy="10555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0ACE33B-C843-7AAD-175D-5F61D47FA87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99592" y="1912356"/>
                  <a:ext cx="312729" cy="1163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D282D1E-070C-3754-EEAC-FF9B615E1CB0}"/>
                    </a:ext>
                  </a:extLst>
                </p14:cNvPr>
                <p14:cNvContentPartPr/>
                <p14:nvPr/>
              </p14:nvContentPartPr>
              <p14:xfrm>
                <a:off x="6362190" y="2486990"/>
                <a:ext cx="613440" cy="1470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D282D1E-070C-3754-EEAC-FF9B615E1CB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30796" y="2432904"/>
                  <a:ext cx="675600" cy="1578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5BD7AE3-AE55-033E-CC28-CE6D05C7E8B8}"/>
                    </a:ext>
                  </a:extLst>
                </p14:cNvPr>
                <p14:cNvContentPartPr/>
                <p14:nvPr/>
              </p14:nvContentPartPr>
              <p14:xfrm>
                <a:off x="7110630" y="1597790"/>
                <a:ext cx="809640" cy="2366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5BD7AE3-AE55-033E-CC28-CE6D05C7E8B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079224" y="1543704"/>
                  <a:ext cx="871823" cy="24739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F7B68DF-D671-28D0-1442-F65D543BFB09}"/>
                    </a:ext>
                  </a:extLst>
                </p14:cNvPr>
                <p14:cNvContentPartPr/>
                <p14:nvPr/>
              </p14:nvContentPartPr>
              <p14:xfrm>
                <a:off x="7332750" y="1383950"/>
                <a:ext cx="365760" cy="8380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F7B68DF-D671-28D0-1442-F65D543BFB0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01381" y="1329845"/>
                  <a:ext cx="427870" cy="945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B6D0197-9457-4780-9481-94E1697326D4}"/>
                    </a:ext>
                  </a:extLst>
                </p14:cNvPr>
                <p14:cNvContentPartPr/>
                <p14:nvPr/>
              </p14:nvContentPartPr>
              <p14:xfrm>
                <a:off x="7314030" y="1460630"/>
                <a:ext cx="160560" cy="135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B6D0197-9457-4780-9481-94E1697326D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82671" y="1406702"/>
                  <a:ext cx="222652" cy="2426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1D77464-407E-EF54-33A1-A78A2A62EF02}"/>
                    </a:ext>
                  </a:extLst>
                </p14:cNvPr>
                <p14:cNvContentPartPr/>
                <p14:nvPr/>
              </p14:nvContentPartPr>
              <p14:xfrm>
                <a:off x="2863710" y="3575630"/>
                <a:ext cx="240120" cy="361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1D77464-407E-EF54-33A1-A78A2A62EF0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832363" y="3521549"/>
                  <a:ext cx="302188" cy="469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76E5C67-5D24-8574-C258-C76C68CEB642}"/>
                    </a:ext>
                  </a:extLst>
                </p14:cNvPr>
                <p14:cNvContentPartPr/>
                <p14:nvPr/>
              </p14:nvContentPartPr>
              <p14:xfrm>
                <a:off x="3415950" y="3600110"/>
                <a:ext cx="340200" cy="351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76E5C67-5D24-8574-C258-C76C68CEB64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84566" y="3545943"/>
                  <a:ext cx="402340" cy="4587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88928E7-8864-8415-CA59-6D518E8EC1BA}"/>
                    </a:ext>
                  </a:extLst>
                </p14:cNvPr>
                <p14:cNvContentPartPr/>
                <p14:nvPr/>
              </p14:nvContentPartPr>
              <p14:xfrm>
                <a:off x="3923910" y="3167390"/>
                <a:ext cx="1607760" cy="782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88928E7-8864-8415-CA59-6D518E8EC1B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92521" y="3113290"/>
                  <a:ext cx="1669911" cy="889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9D8602D-8981-FD8F-4CAF-DDE6C24A4F8A}"/>
                    </a:ext>
                  </a:extLst>
                </p14:cNvPr>
                <p14:cNvContentPartPr/>
                <p14:nvPr/>
              </p14:nvContentPartPr>
              <p14:xfrm>
                <a:off x="5638590" y="3455030"/>
                <a:ext cx="137160" cy="152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9D8602D-8981-FD8F-4CAF-DDE6C24A4F8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07275" y="3401030"/>
                  <a:ext cx="199164" cy="259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50D6432-9704-9ABE-CD33-AB6B15B07A35}"/>
                    </a:ext>
                  </a:extLst>
                </p14:cNvPr>
                <p14:cNvContentPartPr/>
                <p14:nvPr/>
              </p14:nvContentPartPr>
              <p14:xfrm>
                <a:off x="5923710" y="3619190"/>
                <a:ext cx="423360" cy="343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50D6432-9704-9ABE-CD33-AB6B15B07A3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92303" y="3565133"/>
                  <a:ext cx="485545" cy="451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9C2BC77-4DE4-495C-D2C6-A9448F857424}"/>
                    </a:ext>
                  </a:extLst>
                </p14:cNvPr>
                <p14:cNvContentPartPr/>
                <p14:nvPr/>
              </p14:nvContentPartPr>
              <p14:xfrm>
                <a:off x="4472190" y="3331190"/>
                <a:ext cx="716040" cy="487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9C2BC77-4DE4-495C-D2C6-A9448F85742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40812" y="3277090"/>
                  <a:ext cx="778168" cy="5950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8500B24-49B2-C874-94A6-45452AD87445}"/>
                    </a:ext>
                  </a:extLst>
                </p14:cNvPr>
                <p14:cNvContentPartPr/>
                <p14:nvPr/>
              </p14:nvContentPartPr>
              <p14:xfrm>
                <a:off x="3759030" y="3893150"/>
                <a:ext cx="419400" cy="63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8500B24-49B2-C874-94A6-45452AD8744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727638" y="3838996"/>
                  <a:ext cx="481557" cy="171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0E3529F-7938-8C95-E2F1-A7C736A5A4C4}"/>
                    </a:ext>
                  </a:extLst>
                </p14:cNvPr>
                <p14:cNvContentPartPr/>
                <p14:nvPr/>
              </p14:nvContentPartPr>
              <p14:xfrm>
                <a:off x="3447630" y="3682910"/>
                <a:ext cx="167040" cy="83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0E3529F-7938-8C95-E2F1-A7C736A5A4C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16232" y="3628794"/>
                  <a:ext cx="229209" cy="191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3B7B440-1855-1358-EA65-D6545AAF0757}"/>
                    </a:ext>
                  </a:extLst>
                </p14:cNvPr>
                <p14:cNvContentPartPr/>
                <p14:nvPr/>
              </p14:nvContentPartPr>
              <p14:xfrm>
                <a:off x="3231990" y="3454310"/>
                <a:ext cx="360" cy="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3B7B440-1855-1358-EA65-D6545AAF075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13990" y="3418310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3DEABC7D-48EF-0AAA-C331-121DBF39098B}"/>
              </a:ext>
            </a:extLst>
          </p:cNvPr>
          <p:cNvSpPr txBox="1"/>
          <p:nvPr/>
        </p:nvSpPr>
        <p:spPr>
          <a:xfrm>
            <a:off x="152400" y="76200"/>
            <a:ext cx="7791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When autofluorescence is correctly subtracted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82B9E959-01C9-0905-0D7E-00D5B140F025}"/>
              </a:ext>
            </a:extLst>
          </p:cNvPr>
          <p:cNvSpPr txBox="1"/>
          <p:nvPr/>
        </p:nvSpPr>
        <p:spPr>
          <a:xfrm>
            <a:off x="1981200" y="609600"/>
            <a:ext cx="6781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Fluorophores signature is the same regardless of brightness</a:t>
            </a:r>
          </a:p>
        </p:txBody>
      </p:sp>
      <p:pic>
        <p:nvPicPr>
          <p:cNvPr id="223" name="Picture 222">
            <a:extLst>
              <a:ext uri="{FF2B5EF4-FFF2-40B4-BE49-F238E27FC236}">
                <a16:creationId xmlns:a16="http://schemas.microsoft.com/office/drawing/2014/main" id="{BD70D97A-ABE1-9E56-A6EA-5053F7075F97}"/>
              </a:ext>
            </a:extLst>
          </p:cNvPr>
          <p:cNvPicPr>
            <a:picLocks noChangeAspect="1"/>
          </p:cNvPicPr>
          <p:nvPr/>
        </p:nvPicPr>
        <p:blipFill>
          <a:blip r:embed="rId158"/>
          <a:stretch>
            <a:fillRect/>
          </a:stretch>
        </p:blipFill>
        <p:spPr>
          <a:xfrm>
            <a:off x="5105400" y="1524000"/>
            <a:ext cx="3574905" cy="190500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A3C1A0A1-3864-8FB1-31BA-99F7D43CEE20}"/>
              </a:ext>
            </a:extLst>
          </p:cNvPr>
          <p:cNvPicPr>
            <a:picLocks noChangeAspect="1"/>
          </p:cNvPicPr>
          <p:nvPr/>
        </p:nvPicPr>
        <p:blipFill>
          <a:blip r:embed="rId158"/>
          <a:stretch>
            <a:fillRect/>
          </a:stretch>
        </p:blipFill>
        <p:spPr>
          <a:xfrm>
            <a:off x="5105400" y="4038600"/>
            <a:ext cx="357490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35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7DEFC2-FA0A-BD72-B516-67E554AA092A}"/>
              </a:ext>
            </a:extLst>
          </p:cNvPr>
          <p:cNvGrpSpPr/>
          <p:nvPr/>
        </p:nvGrpSpPr>
        <p:grpSpPr>
          <a:xfrm>
            <a:off x="381000" y="2819400"/>
            <a:ext cx="1210176" cy="878011"/>
            <a:chOff x="7010400" y="1600200"/>
            <a:chExt cx="1600200" cy="16764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0A4125F-76DD-32A1-DD18-4C2EEACFD480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E154FF8-1E27-7ABB-86D5-57299DC3D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3" name="Star: 5 Points 22">
                <a:extLst>
                  <a:ext uri="{FF2B5EF4-FFF2-40B4-BE49-F238E27FC236}">
                    <a16:creationId xmlns:a16="http://schemas.microsoft.com/office/drawing/2014/main" id="{66771976-1AE8-7C2E-D115-384F8DAD8C76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Star: 5 Points 24">
                <a:extLst>
                  <a:ext uri="{FF2B5EF4-FFF2-40B4-BE49-F238E27FC236}">
                    <a16:creationId xmlns:a16="http://schemas.microsoft.com/office/drawing/2014/main" id="{F50FB860-4F8F-823D-1B6A-55122A36AD54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Star: 5 Points 25">
                <a:extLst>
                  <a:ext uri="{FF2B5EF4-FFF2-40B4-BE49-F238E27FC236}">
                    <a16:creationId xmlns:a16="http://schemas.microsoft.com/office/drawing/2014/main" id="{3F325029-7C97-A7B4-6BBE-AB5C0FDC9896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FA2B3A6-93B0-1238-6A91-88457C5ADD3F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A5D9F16-38B3-19F0-03DD-04312F6BC8FC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A8C73E-9507-29D6-6332-CC5427A188F3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7BCCB6-B703-404E-E291-6844461C91C5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FEDF5F-E259-5991-346F-54DCDB826E9D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83704FA-352E-C014-D922-90D6A48DE2B8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6CA4A1-7D59-6AF1-4682-26D898896FF6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F3CED7-A26D-50CA-8900-E0DFFFCA37C0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C495CD-D18C-D093-ADA1-5B951CEEEDB4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D5CE091-79E6-EB52-AB96-D9325728703E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67E720-7357-706F-A5C9-1F90678BEED6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F17244-E817-C3F2-6B1B-EE173DF0E312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502B4F-6BA6-E1AC-3D85-3C718F7D169A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37CB704-6EB6-8B9B-AD8C-2B9ABB4AE7DF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FCA67B9-D41F-CB22-5FE3-2A3FB73805AE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2E6555-568E-B796-9E93-30540E789F25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8322DD-C409-2C6A-B8B2-E09C2A692018}"/>
              </a:ext>
            </a:extLst>
          </p:cNvPr>
          <p:cNvGrpSpPr/>
          <p:nvPr/>
        </p:nvGrpSpPr>
        <p:grpSpPr>
          <a:xfrm>
            <a:off x="7315200" y="2743200"/>
            <a:ext cx="1210176" cy="878011"/>
            <a:chOff x="6324600" y="1295400"/>
            <a:chExt cx="1295400" cy="13170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1AE0C86-1A8F-B54B-F733-52F16F365DDB}"/>
                </a:ext>
              </a:extLst>
            </p:cNvPr>
            <p:cNvGrpSpPr/>
            <p:nvPr/>
          </p:nvGrpSpPr>
          <p:grpSpPr>
            <a:xfrm>
              <a:off x="6324600" y="1295400"/>
              <a:ext cx="1295400" cy="1317016"/>
              <a:chOff x="7010400" y="1600200"/>
              <a:chExt cx="1600200" cy="167640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6471740D-2748-6064-F93F-018A4CFB0D77}"/>
                  </a:ext>
                </a:extLst>
              </p:cNvPr>
              <p:cNvGrpSpPr/>
              <p:nvPr/>
            </p:nvGrpSpPr>
            <p:grpSpPr>
              <a:xfrm>
                <a:off x="7048500" y="16764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F034C7D3-C6D0-2A66-2418-4CFA90D08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47" name="Star: 5 Points 46">
                  <a:extLst>
                    <a:ext uri="{FF2B5EF4-FFF2-40B4-BE49-F238E27FC236}">
                      <a16:creationId xmlns:a16="http://schemas.microsoft.com/office/drawing/2014/main" id="{43D767E6-F6A4-237A-1F87-3BCCEE0F8679}"/>
                    </a:ext>
                  </a:extLst>
                </p:cNvPr>
                <p:cNvSpPr/>
                <p:nvPr/>
              </p:nvSpPr>
              <p:spPr>
                <a:xfrm>
                  <a:off x="1524000" y="23622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Star: 5 Points 47">
                  <a:extLst>
                    <a:ext uri="{FF2B5EF4-FFF2-40B4-BE49-F238E27FC236}">
                      <a16:creationId xmlns:a16="http://schemas.microsoft.com/office/drawing/2014/main" id="{86E423C1-9F74-5747-CD26-0BAF5207B283}"/>
                    </a:ext>
                  </a:extLst>
                </p:cNvPr>
                <p:cNvSpPr/>
                <p:nvPr/>
              </p:nvSpPr>
              <p:spPr>
                <a:xfrm>
                  <a:off x="1600200" y="26670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Star: 5 Points 48">
                  <a:extLst>
                    <a:ext uri="{FF2B5EF4-FFF2-40B4-BE49-F238E27FC236}">
                      <a16:creationId xmlns:a16="http://schemas.microsoft.com/office/drawing/2014/main" id="{D8B0BA23-909F-F833-E08C-EEEBC9B5D323}"/>
                    </a:ext>
                  </a:extLst>
                </p:cNvPr>
                <p:cNvSpPr/>
                <p:nvPr/>
              </p:nvSpPr>
              <p:spPr>
                <a:xfrm>
                  <a:off x="1219200" y="2590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Star: 5 Points 49">
                  <a:extLst>
                    <a:ext uri="{FF2B5EF4-FFF2-40B4-BE49-F238E27FC236}">
                      <a16:creationId xmlns:a16="http://schemas.microsoft.com/office/drawing/2014/main" id="{CA7FB099-7CF2-61DF-5C2C-8CC544111EBA}"/>
                    </a:ext>
                  </a:extLst>
                </p:cNvPr>
                <p:cNvSpPr/>
                <p:nvPr/>
              </p:nvSpPr>
              <p:spPr>
                <a:xfrm>
                  <a:off x="1371600" y="2895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Star: 5 Points 50">
                  <a:extLst>
                    <a:ext uri="{FF2B5EF4-FFF2-40B4-BE49-F238E27FC236}">
                      <a16:creationId xmlns:a16="http://schemas.microsoft.com/office/drawing/2014/main" id="{7180BACC-BA55-EC64-8C4D-38AC68162052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Star: 5 Points 51">
                  <a:extLst>
                    <a:ext uri="{FF2B5EF4-FFF2-40B4-BE49-F238E27FC236}">
                      <a16:creationId xmlns:a16="http://schemas.microsoft.com/office/drawing/2014/main" id="{279626D0-6835-6DCE-2FC5-98A22822A6FF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A27FE11-C4C3-5331-D375-E20CB88347DF}"/>
                  </a:ext>
                </a:extLst>
              </p:cNvPr>
              <p:cNvSpPr/>
              <p:nvPr/>
            </p:nvSpPr>
            <p:spPr>
              <a:xfrm>
                <a:off x="71628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E51FE4C-E337-AF65-E91C-69E44F062D4A}"/>
                  </a:ext>
                </a:extLst>
              </p:cNvPr>
              <p:cNvSpPr/>
              <p:nvPr/>
            </p:nvSpPr>
            <p:spPr>
              <a:xfrm>
                <a:off x="73914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B818102-05E0-27DA-97F6-258AAE90D098}"/>
                  </a:ext>
                </a:extLst>
              </p:cNvPr>
              <p:cNvSpPr/>
              <p:nvPr/>
            </p:nvSpPr>
            <p:spPr>
              <a:xfrm>
                <a:off x="7696200" y="1600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19FE0D7-A753-2A6C-6B9D-98CA92034A3C}"/>
                  </a:ext>
                </a:extLst>
              </p:cNvPr>
              <p:cNvSpPr/>
              <p:nvPr/>
            </p:nvSpPr>
            <p:spPr>
              <a:xfrm>
                <a:off x="80010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6B67294-1009-A4B1-D689-51699FEC4C4A}"/>
                  </a:ext>
                </a:extLst>
              </p:cNvPr>
              <p:cNvSpPr/>
              <p:nvPr/>
            </p:nvSpPr>
            <p:spPr>
              <a:xfrm>
                <a:off x="7010400" y="2133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8626F08-EFB2-DEB7-DE8E-FA53F7D17173}"/>
                  </a:ext>
                </a:extLst>
              </p:cNvPr>
              <p:cNvSpPr/>
              <p:nvPr/>
            </p:nvSpPr>
            <p:spPr>
              <a:xfrm>
                <a:off x="82296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15B5592-1E2B-6BDA-1506-C28109730982}"/>
                  </a:ext>
                </a:extLst>
              </p:cNvPr>
              <p:cNvSpPr/>
              <p:nvPr/>
            </p:nvSpPr>
            <p:spPr>
              <a:xfrm>
                <a:off x="8382000" y="2057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6450175-334D-9CEA-6781-A62FB90A62F9}"/>
                  </a:ext>
                </a:extLst>
              </p:cNvPr>
              <p:cNvSpPr/>
              <p:nvPr/>
            </p:nvSpPr>
            <p:spPr>
              <a:xfrm>
                <a:off x="84582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6A2B9E-63C5-F669-A8F7-5474EB848D2D}"/>
                  </a:ext>
                </a:extLst>
              </p:cNvPr>
              <p:cNvSpPr/>
              <p:nvPr/>
            </p:nvSpPr>
            <p:spPr>
              <a:xfrm>
                <a:off x="70104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6F5DC4F-1F5C-2AB8-6340-40AA44D926EE}"/>
                  </a:ext>
                </a:extLst>
              </p:cNvPr>
              <p:cNvSpPr/>
              <p:nvPr/>
            </p:nvSpPr>
            <p:spPr>
              <a:xfrm>
                <a:off x="70866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9EEA09D-B2B5-4724-57C9-07BAC6F8BA35}"/>
                  </a:ext>
                </a:extLst>
              </p:cNvPr>
              <p:cNvSpPr/>
              <p:nvPr/>
            </p:nvSpPr>
            <p:spPr>
              <a:xfrm>
                <a:off x="72390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1930B63-CD10-A6CA-74C9-3C19D3B0FE7D}"/>
                  </a:ext>
                </a:extLst>
              </p:cNvPr>
              <p:cNvSpPr/>
              <p:nvPr/>
            </p:nvSpPr>
            <p:spPr>
              <a:xfrm>
                <a:off x="74676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1E58761-D630-18C1-69D2-08568A591CF6}"/>
                  </a:ext>
                </a:extLst>
              </p:cNvPr>
              <p:cNvSpPr/>
              <p:nvPr/>
            </p:nvSpPr>
            <p:spPr>
              <a:xfrm>
                <a:off x="7791450" y="3124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F58E04B-C55A-A052-5C8F-6FE9E6C16C10}"/>
                  </a:ext>
                </a:extLst>
              </p:cNvPr>
              <p:cNvSpPr/>
              <p:nvPr/>
            </p:nvSpPr>
            <p:spPr>
              <a:xfrm>
                <a:off x="80772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025870F-AA9B-772B-4360-86A5F165408D}"/>
                  </a:ext>
                </a:extLst>
              </p:cNvPr>
              <p:cNvSpPr/>
              <p:nvPr/>
            </p:nvSpPr>
            <p:spPr>
              <a:xfrm>
                <a:off x="83058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4CD538C-A2B5-43B7-3B72-0294CB86026A}"/>
                  </a:ext>
                </a:extLst>
              </p:cNvPr>
              <p:cNvSpPr/>
              <p:nvPr/>
            </p:nvSpPr>
            <p:spPr>
              <a:xfrm>
                <a:off x="84582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Star: 5 Points 52">
              <a:extLst>
                <a:ext uri="{FF2B5EF4-FFF2-40B4-BE49-F238E27FC236}">
                  <a16:creationId xmlns:a16="http://schemas.microsoft.com/office/drawing/2014/main" id="{3438EE8C-DADD-4223-1D39-527174CE970A}"/>
                </a:ext>
              </a:extLst>
            </p:cNvPr>
            <p:cNvSpPr/>
            <p:nvPr/>
          </p:nvSpPr>
          <p:spPr>
            <a:xfrm>
              <a:off x="6781800" y="16764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Star: 5 Points 53">
              <a:extLst>
                <a:ext uri="{FF2B5EF4-FFF2-40B4-BE49-F238E27FC236}">
                  <a16:creationId xmlns:a16="http://schemas.microsoft.com/office/drawing/2014/main" id="{42221D6D-C2D0-D33C-9059-5FCE98FC558C}"/>
                </a:ext>
              </a:extLst>
            </p:cNvPr>
            <p:cNvSpPr/>
            <p:nvPr/>
          </p:nvSpPr>
          <p:spPr>
            <a:xfrm>
              <a:off x="6629400" y="20574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Star: 5 Points 54">
              <a:extLst>
                <a:ext uri="{FF2B5EF4-FFF2-40B4-BE49-F238E27FC236}">
                  <a16:creationId xmlns:a16="http://schemas.microsoft.com/office/drawing/2014/main" id="{4820010E-79E3-0E5C-2A94-703B131F975E}"/>
                </a:ext>
              </a:extLst>
            </p:cNvPr>
            <p:cNvSpPr/>
            <p:nvPr/>
          </p:nvSpPr>
          <p:spPr>
            <a:xfrm>
              <a:off x="6934200" y="22860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Star: 5 Points 55">
              <a:extLst>
                <a:ext uri="{FF2B5EF4-FFF2-40B4-BE49-F238E27FC236}">
                  <a16:creationId xmlns:a16="http://schemas.microsoft.com/office/drawing/2014/main" id="{A4847F61-2D1C-D165-1790-09F0D9023FD7}"/>
                </a:ext>
              </a:extLst>
            </p:cNvPr>
            <p:cNvSpPr/>
            <p:nvPr/>
          </p:nvSpPr>
          <p:spPr>
            <a:xfrm>
              <a:off x="7086600" y="16002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Star: 5 Points 56">
              <a:extLst>
                <a:ext uri="{FF2B5EF4-FFF2-40B4-BE49-F238E27FC236}">
                  <a16:creationId xmlns:a16="http://schemas.microsoft.com/office/drawing/2014/main" id="{3AB60DB8-FA40-9D46-0961-7EEEB04E3893}"/>
                </a:ext>
              </a:extLst>
            </p:cNvPr>
            <p:cNvSpPr/>
            <p:nvPr/>
          </p:nvSpPr>
          <p:spPr>
            <a:xfrm>
              <a:off x="6858000" y="15240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Star: 5 Points 57">
              <a:extLst>
                <a:ext uri="{FF2B5EF4-FFF2-40B4-BE49-F238E27FC236}">
                  <a16:creationId xmlns:a16="http://schemas.microsoft.com/office/drawing/2014/main" id="{23D0378F-443C-8EA9-6901-056D73651243}"/>
                </a:ext>
              </a:extLst>
            </p:cNvPr>
            <p:cNvSpPr/>
            <p:nvPr/>
          </p:nvSpPr>
          <p:spPr>
            <a:xfrm>
              <a:off x="6629400" y="17526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Star: 5 Points 58">
              <a:extLst>
                <a:ext uri="{FF2B5EF4-FFF2-40B4-BE49-F238E27FC236}">
                  <a16:creationId xmlns:a16="http://schemas.microsoft.com/office/drawing/2014/main" id="{E2D34890-677C-E099-D9AE-56CE6AF3F131}"/>
                </a:ext>
              </a:extLst>
            </p:cNvPr>
            <p:cNvSpPr/>
            <p:nvPr/>
          </p:nvSpPr>
          <p:spPr>
            <a:xfrm>
              <a:off x="6858000" y="18288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Star: 5 Points 59">
              <a:extLst>
                <a:ext uri="{FF2B5EF4-FFF2-40B4-BE49-F238E27FC236}">
                  <a16:creationId xmlns:a16="http://schemas.microsoft.com/office/drawing/2014/main" id="{C2D58163-90EF-D309-CAB4-1D89F1BA82F0}"/>
                </a:ext>
              </a:extLst>
            </p:cNvPr>
            <p:cNvSpPr/>
            <p:nvPr/>
          </p:nvSpPr>
          <p:spPr>
            <a:xfrm>
              <a:off x="7086600" y="17526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Star: 5 Points 60">
              <a:extLst>
                <a:ext uri="{FF2B5EF4-FFF2-40B4-BE49-F238E27FC236}">
                  <a16:creationId xmlns:a16="http://schemas.microsoft.com/office/drawing/2014/main" id="{FD81D0B1-DAF6-06AD-E999-93EEB1216199}"/>
                </a:ext>
              </a:extLst>
            </p:cNvPr>
            <p:cNvSpPr/>
            <p:nvPr/>
          </p:nvSpPr>
          <p:spPr>
            <a:xfrm>
              <a:off x="6934200" y="19812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Star: 5 Points 61">
              <a:extLst>
                <a:ext uri="{FF2B5EF4-FFF2-40B4-BE49-F238E27FC236}">
                  <a16:creationId xmlns:a16="http://schemas.microsoft.com/office/drawing/2014/main" id="{C8A41EC6-4F41-C23C-1072-3203CBD6574C}"/>
                </a:ext>
              </a:extLst>
            </p:cNvPr>
            <p:cNvSpPr/>
            <p:nvPr/>
          </p:nvSpPr>
          <p:spPr>
            <a:xfrm>
              <a:off x="7010400" y="21336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Star: 5 Points 62">
              <a:extLst>
                <a:ext uri="{FF2B5EF4-FFF2-40B4-BE49-F238E27FC236}">
                  <a16:creationId xmlns:a16="http://schemas.microsoft.com/office/drawing/2014/main" id="{C29C17E9-7237-FC8B-4FC6-9D3BC152191F}"/>
                </a:ext>
              </a:extLst>
            </p:cNvPr>
            <p:cNvSpPr/>
            <p:nvPr/>
          </p:nvSpPr>
          <p:spPr>
            <a:xfrm>
              <a:off x="6705600" y="22098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Star: 5 Points 63">
              <a:extLst>
                <a:ext uri="{FF2B5EF4-FFF2-40B4-BE49-F238E27FC236}">
                  <a16:creationId xmlns:a16="http://schemas.microsoft.com/office/drawing/2014/main" id="{B8BF6A3B-BAE3-FE77-4BE2-8191732DF9AF}"/>
                </a:ext>
              </a:extLst>
            </p:cNvPr>
            <p:cNvSpPr/>
            <p:nvPr/>
          </p:nvSpPr>
          <p:spPr>
            <a:xfrm>
              <a:off x="6553200" y="19050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Star: 5 Points 64">
              <a:extLst>
                <a:ext uri="{FF2B5EF4-FFF2-40B4-BE49-F238E27FC236}">
                  <a16:creationId xmlns:a16="http://schemas.microsoft.com/office/drawing/2014/main" id="{B22AE1E5-DF13-19B7-AA6A-5DD8050F5068}"/>
                </a:ext>
              </a:extLst>
            </p:cNvPr>
            <p:cNvSpPr/>
            <p:nvPr/>
          </p:nvSpPr>
          <p:spPr>
            <a:xfrm>
              <a:off x="6781800" y="19812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Star: 5 Points 65">
              <a:extLst>
                <a:ext uri="{FF2B5EF4-FFF2-40B4-BE49-F238E27FC236}">
                  <a16:creationId xmlns:a16="http://schemas.microsoft.com/office/drawing/2014/main" id="{E877D1DF-161B-476D-1B9B-EF42DF085889}"/>
                </a:ext>
              </a:extLst>
            </p:cNvPr>
            <p:cNvSpPr/>
            <p:nvPr/>
          </p:nvSpPr>
          <p:spPr>
            <a:xfrm>
              <a:off x="7162800" y="18288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Star: 5 Points 66">
              <a:extLst>
                <a:ext uri="{FF2B5EF4-FFF2-40B4-BE49-F238E27FC236}">
                  <a16:creationId xmlns:a16="http://schemas.microsoft.com/office/drawing/2014/main" id="{60E7197E-E89A-D39E-28CC-21FA457DB646}"/>
                </a:ext>
              </a:extLst>
            </p:cNvPr>
            <p:cNvSpPr/>
            <p:nvPr/>
          </p:nvSpPr>
          <p:spPr>
            <a:xfrm>
              <a:off x="7239000" y="16764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Star: 5 Points 67">
              <a:extLst>
                <a:ext uri="{FF2B5EF4-FFF2-40B4-BE49-F238E27FC236}">
                  <a16:creationId xmlns:a16="http://schemas.microsoft.com/office/drawing/2014/main" id="{A1D43B30-FD49-B4FD-0EBD-672D8E19DEBD}"/>
                </a:ext>
              </a:extLst>
            </p:cNvPr>
            <p:cNvSpPr/>
            <p:nvPr/>
          </p:nvSpPr>
          <p:spPr>
            <a:xfrm>
              <a:off x="7086600" y="19050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Star: 5 Points 68">
              <a:extLst>
                <a:ext uri="{FF2B5EF4-FFF2-40B4-BE49-F238E27FC236}">
                  <a16:creationId xmlns:a16="http://schemas.microsoft.com/office/drawing/2014/main" id="{D58A1284-C4C4-6E7D-304F-8CB6A4B08B2C}"/>
                </a:ext>
              </a:extLst>
            </p:cNvPr>
            <p:cNvSpPr/>
            <p:nvPr/>
          </p:nvSpPr>
          <p:spPr>
            <a:xfrm>
              <a:off x="7239000" y="20574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Star: 5 Points 69">
              <a:extLst>
                <a:ext uri="{FF2B5EF4-FFF2-40B4-BE49-F238E27FC236}">
                  <a16:creationId xmlns:a16="http://schemas.microsoft.com/office/drawing/2014/main" id="{8FA4C72F-75CD-A0E4-4ED9-6D6D09B1D83B}"/>
                </a:ext>
              </a:extLst>
            </p:cNvPr>
            <p:cNvSpPr/>
            <p:nvPr/>
          </p:nvSpPr>
          <p:spPr>
            <a:xfrm>
              <a:off x="7239000" y="19050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7CA0A167-6F0E-C0A2-9E4B-3E7E773D7D20}"/>
              </a:ext>
            </a:extLst>
          </p:cNvPr>
          <p:cNvSpPr/>
          <p:nvPr/>
        </p:nvSpPr>
        <p:spPr>
          <a:xfrm flipH="1">
            <a:off x="1752600" y="2667000"/>
            <a:ext cx="5410200" cy="9144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CA07F95-8413-FB28-3369-0F85D3ED3F21}"/>
              </a:ext>
            </a:extLst>
          </p:cNvPr>
          <p:cNvSpPr/>
          <p:nvPr/>
        </p:nvSpPr>
        <p:spPr>
          <a:xfrm flipH="1">
            <a:off x="1524000" y="914400"/>
            <a:ext cx="5410200" cy="914400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A013EE6-36F2-0133-EA35-C3CE3A18463E}"/>
              </a:ext>
            </a:extLst>
          </p:cNvPr>
          <p:cNvGrpSpPr/>
          <p:nvPr/>
        </p:nvGrpSpPr>
        <p:grpSpPr>
          <a:xfrm>
            <a:off x="533400" y="1600200"/>
            <a:ext cx="711868" cy="471611"/>
            <a:chOff x="7010400" y="1600200"/>
            <a:chExt cx="1600200" cy="1676400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C153CF7-2CCF-D51A-D1C5-EF12CF0E89C7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D5356180-8806-BE86-6EC2-F9C904116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18" name="Star: 5 Points 117">
                <a:extLst>
                  <a:ext uri="{FF2B5EF4-FFF2-40B4-BE49-F238E27FC236}">
                    <a16:creationId xmlns:a16="http://schemas.microsoft.com/office/drawing/2014/main" id="{37E56E4F-94BD-DD34-F4D1-EE7EF82BDB58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Star: 5 Points 118">
                <a:extLst>
                  <a:ext uri="{FF2B5EF4-FFF2-40B4-BE49-F238E27FC236}">
                    <a16:creationId xmlns:a16="http://schemas.microsoft.com/office/drawing/2014/main" id="{8FBEBCB2-5DE8-179E-BDEF-B759FCD0C2B3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Star: 5 Points 119">
                <a:extLst>
                  <a:ext uri="{FF2B5EF4-FFF2-40B4-BE49-F238E27FC236}">
                    <a16:creationId xmlns:a16="http://schemas.microsoft.com/office/drawing/2014/main" id="{3A6E9A01-2AEC-101B-EADF-55733935F1BA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Star: 5 Points 120">
                <a:extLst>
                  <a:ext uri="{FF2B5EF4-FFF2-40B4-BE49-F238E27FC236}">
                    <a16:creationId xmlns:a16="http://schemas.microsoft.com/office/drawing/2014/main" id="{B7B51738-4EFE-7C3D-38A8-42D5090A8760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Star: 5 Points 121">
                <a:extLst>
                  <a:ext uri="{FF2B5EF4-FFF2-40B4-BE49-F238E27FC236}">
                    <a16:creationId xmlns:a16="http://schemas.microsoft.com/office/drawing/2014/main" id="{20FB2DE9-9EAA-975B-29EF-C7F64C335D2D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Star: 5 Points 122">
                <a:extLst>
                  <a:ext uri="{FF2B5EF4-FFF2-40B4-BE49-F238E27FC236}">
                    <a16:creationId xmlns:a16="http://schemas.microsoft.com/office/drawing/2014/main" id="{9611D241-6EDC-30C5-248D-A29914B531D4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35AB7C7-C962-9547-A1AA-1328E4663265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82FEDB4-3E6B-4E35-BCCB-76FB7A445003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99E1D93-BFE1-8814-254A-0EDC0F9D7B79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23DFF3B-D891-C3C6-845C-85A7DED230BF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17B6C1A-3800-81D0-B4D4-7DD6BE3DD0DE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0747F11-4BC5-4B5E-4CE7-8F55549D4815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F50C45A-414C-8176-B316-88204B61808D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DBAADBF-4F7F-A9BB-08F0-5F838A196231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17EBD25-BC29-253E-B4CD-7637EB2A7B47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FA49D41-34D3-775E-CC50-BECAF0FE2BD5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429FD16-740F-8A5B-ABBF-5630DDACAEBB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F6C9341-8389-A2E7-8BF2-A917D03684C2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DD5950F-41D0-CEBF-9903-FA4F3EA7A389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54BBD25-86FF-CE48-D4C5-3BBB6921A1AE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BD205F7-7941-CD65-9878-928A64AF2436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2DFC32B-59B6-1B8F-630A-AD1E89B56CB2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B6DA9B4-B4A3-7AAA-DE06-1C0104E0A95B}"/>
              </a:ext>
            </a:extLst>
          </p:cNvPr>
          <p:cNvGrpSpPr/>
          <p:nvPr/>
        </p:nvGrpSpPr>
        <p:grpSpPr>
          <a:xfrm>
            <a:off x="7206916" y="803702"/>
            <a:ext cx="1708484" cy="1150205"/>
            <a:chOff x="7315200" y="2362200"/>
            <a:chExt cx="1828800" cy="1725308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571EE7BA-0A9D-23BE-CC21-F3BDEF25B956}"/>
                </a:ext>
              </a:extLst>
            </p:cNvPr>
            <p:cNvGrpSpPr/>
            <p:nvPr/>
          </p:nvGrpSpPr>
          <p:grpSpPr>
            <a:xfrm>
              <a:off x="7315200" y="2362200"/>
              <a:ext cx="1828800" cy="1725308"/>
              <a:chOff x="7010400" y="1600200"/>
              <a:chExt cx="1600200" cy="1676400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9C64F0DB-61D3-C1A2-6D75-CFB80837D654}"/>
                  </a:ext>
                </a:extLst>
              </p:cNvPr>
              <p:cNvGrpSpPr/>
              <p:nvPr/>
            </p:nvGrpSpPr>
            <p:grpSpPr>
              <a:xfrm>
                <a:off x="7048500" y="16764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DB8EF1E1-F3A9-2C6C-6B07-51157C99A6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143" name="Star: 5 Points 142">
                  <a:extLst>
                    <a:ext uri="{FF2B5EF4-FFF2-40B4-BE49-F238E27FC236}">
                      <a16:creationId xmlns:a16="http://schemas.microsoft.com/office/drawing/2014/main" id="{937C5B6D-D33A-2B96-B5EB-B11D5B243DC9}"/>
                    </a:ext>
                  </a:extLst>
                </p:cNvPr>
                <p:cNvSpPr/>
                <p:nvPr/>
              </p:nvSpPr>
              <p:spPr>
                <a:xfrm>
                  <a:off x="1524000" y="23622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Star: 5 Points 143">
                  <a:extLst>
                    <a:ext uri="{FF2B5EF4-FFF2-40B4-BE49-F238E27FC236}">
                      <a16:creationId xmlns:a16="http://schemas.microsoft.com/office/drawing/2014/main" id="{3666B5E6-483A-A720-4E14-C6F56A1D2272}"/>
                    </a:ext>
                  </a:extLst>
                </p:cNvPr>
                <p:cNvSpPr/>
                <p:nvPr/>
              </p:nvSpPr>
              <p:spPr>
                <a:xfrm>
                  <a:off x="1657350" y="2719174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Star: 5 Points 144">
                  <a:extLst>
                    <a:ext uri="{FF2B5EF4-FFF2-40B4-BE49-F238E27FC236}">
                      <a16:creationId xmlns:a16="http://schemas.microsoft.com/office/drawing/2014/main" id="{6055C68A-2383-3B99-9483-6D81ECC2E247}"/>
                    </a:ext>
                  </a:extLst>
                </p:cNvPr>
                <p:cNvSpPr/>
                <p:nvPr/>
              </p:nvSpPr>
              <p:spPr>
                <a:xfrm>
                  <a:off x="1219200" y="2590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Star: 5 Points 145">
                  <a:extLst>
                    <a:ext uri="{FF2B5EF4-FFF2-40B4-BE49-F238E27FC236}">
                      <a16:creationId xmlns:a16="http://schemas.microsoft.com/office/drawing/2014/main" id="{997FD820-5636-AE14-A566-9C743A1C5394}"/>
                    </a:ext>
                  </a:extLst>
                </p:cNvPr>
                <p:cNvSpPr/>
                <p:nvPr/>
              </p:nvSpPr>
              <p:spPr>
                <a:xfrm>
                  <a:off x="1371600" y="2895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Star: 5 Points 146">
                  <a:extLst>
                    <a:ext uri="{FF2B5EF4-FFF2-40B4-BE49-F238E27FC236}">
                      <a16:creationId xmlns:a16="http://schemas.microsoft.com/office/drawing/2014/main" id="{92943DAF-C6C5-ED21-488B-516790862956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Star: 5 Points 147">
                  <a:extLst>
                    <a:ext uri="{FF2B5EF4-FFF2-40B4-BE49-F238E27FC236}">
                      <a16:creationId xmlns:a16="http://schemas.microsoft.com/office/drawing/2014/main" id="{FF2DA670-E6FD-2C13-6798-DF82933E7411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E4049B40-A3F9-8CD0-A9F4-AEF9CA6E02F3}"/>
                  </a:ext>
                </a:extLst>
              </p:cNvPr>
              <p:cNvSpPr/>
              <p:nvPr/>
            </p:nvSpPr>
            <p:spPr>
              <a:xfrm>
                <a:off x="71628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D9D5DA0-D6E6-21F8-53B5-B433E87247AC}"/>
                  </a:ext>
                </a:extLst>
              </p:cNvPr>
              <p:cNvSpPr/>
              <p:nvPr/>
            </p:nvSpPr>
            <p:spPr>
              <a:xfrm>
                <a:off x="73914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4F122F5-EC91-A73F-6870-BB09121B3AF2}"/>
                  </a:ext>
                </a:extLst>
              </p:cNvPr>
              <p:cNvSpPr/>
              <p:nvPr/>
            </p:nvSpPr>
            <p:spPr>
              <a:xfrm>
                <a:off x="7696200" y="1600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A52CDF2-A17A-85D5-2145-B9C457756114}"/>
                  </a:ext>
                </a:extLst>
              </p:cNvPr>
              <p:cNvSpPr/>
              <p:nvPr/>
            </p:nvSpPr>
            <p:spPr>
              <a:xfrm>
                <a:off x="80010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922E8AF3-3567-5F89-D233-236CC55355F3}"/>
                  </a:ext>
                </a:extLst>
              </p:cNvPr>
              <p:cNvSpPr/>
              <p:nvPr/>
            </p:nvSpPr>
            <p:spPr>
              <a:xfrm>
                <a:off x="7010400" y="2133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D3FC2AE9-4FDC-9EC9-2FD5-523FD52CB3A0}"/>
                  </a:ext>
                </a:extLst>
              </p:cNvPr>
              <p:cNvSpPr/>
              <p:nvPr/>
            </p:nvSpPr>
            <p:spPr>
              <a:xfrm>
                <a:off x="82296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31D9262-AD2A-6887-B69E-D51F4E02BBCE}"/>
                  </a:ext>
                </a:extLst>
              </p:cNvPr>
              <p:cNvSpPr/>
              <p:nvPr/>
            </p:nvSpPr>
            <p:spPr>
              <a:xfrm>
                <a:off x="8382000" y="2057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472C0677-34DE-48E6-E23A-2EAC2483E0F9}"/>
                  </a:ext>
                </a:extLst>
              </p:cNvPr>
              <p:cNvSpPr/>
              <p:nvPr/>
            </p:nvSpPr>
            <p:spPr>
              <a:xfrm>
                <a:off x="84582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EAE7837-CFB4-B165-CF69-EDAFA77E0990}"/>
                  </a:ext>
                </a:extLst>
              </p:cNvPr>
              <p:cNvSpPr/>
              <p:nvPr/>
            </p:nvSpPr>
            <p:spPr>
              <a:xfrm>
                <a:off x="70104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955DE90-81AA-3DDE-97C5-156B5C7DF0A9}"/>
                  </a:ext>
                </a:extLst>
              </p:cNvPr>
              <p:cNvSpPr/>
              <p:nvPr/>
            </p:nvSpPr>
            <p:spPr>
              <a:xfrm>
                <a:off x="70866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E7BF2FA-44E5-9101-68ED-359BB28F1A68}"/>
                  </a:ext>
                </a:extLst>
              </p:cNvPr>
              <p:cNvSpPr/>
              <p:nvPr/>
            </p:nvSpPr>
            <p:spPr>
              <a:xfrm>
                <a:off x="72390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4F2FC045-B2C3-826F-8271-9D33BB4509A2}"/>
                  </a:ext>
                </a:extLst>
              </p:cNvPr>
              <p:cNvSpPr/>
              <p:nvPr/>
            </p:nvSpPr>
            <p:spPr>
              <a:xfrm>
                <a:off x="74676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54A4743E-ECE8-FBFC-708B-BE105A610A4F}"/>
                  </a:ext>
                </a:extLst>
              </p:cNvPr>
              <p:cNvSpPr/>
              <p:nvPr/>
            </p:nvSpPr>
            <p:spPr>
              <a:xfrm>
                <a:off x="7791450" y="3124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9FE8336-E37B-E572-8574-FA013041226D}"/>
                  </a:ext>
                </a:extLst>
              </p:cNvPr>
              <p:cNvSpPr/>
              <p:nvPr/>
            </p:nvSpPr>
            <p:spPr>
              <a:xfrm>
                <a:off x="80772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08D3AB76-0769-F75F-4436-A2F57E635816}"/>
                  </a:ext>
                </a:extLst>
              </p:cNvPr>
              <p:cNvSpPr/>
              <p:nvPr/>
            </p:nvSpPr>
            <p:spPr>
              <a:xfrm>
                <a:off x="83058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3E7907EC-C83F-0596-CBD7-C3C07A35DC48}"/>
                  </a:ext>
                </a:extLst>
              </p:cNvPr>
              <p:cNvSpPr/>
              <p:nvPr/>
            </p:nvSpPr>
            <p:spPr>
              <a:xfrm>
                <a:off x="84582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9" name="Star: 5 Points 148">
              <a:extLst>
                <a:ext uri="{FF2B5EF4-FFF2-40B4-BE49-F238E27FC236}">
                  <a16:creationId xmlns:a16="http://schemas.microsoft.com/office/drawing/2014/main" id="{59A56B21-9BE8-EF47-EC19-28C11C862DD1}"/>
                </a:ext>
              </a:extLst>
            </p:cNvPr>
            <p:cNvSpPr/>
            <p:nvPr/>
          </p:nvSpPr>
          <p:spPr>
            <a:xfrm>
              <a:off x="7924800" y="2743200"/>
              <a:ext cx="151830" cy="111849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Star: 5 Points 149">
              <a:extLst>
                <a:ext uri="{FF2B5EF4-FFF2-40B4-BE49-F238E27FC236}">
                  <a16:creationId xmlns:a16="http://schemas.microsoft.com/office/drawing/2014/main" id="{1519FA16-E5BF-B2F2-D9DA-ABD173FB9B23}"/>
                </a:ext>
              </a:extLst>
            </p:cNvPr>
            <p:cNvSpPr/>
            <p:nvPr/>
          </p:nvSpPr>
          <p:spPr>
            <a:xfrm>
              <a:off x="7772400" y="3429000"/>
              <a:ext cx="151830" cy="111849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Star: 5 Points 150">
              <a:extLst>
                <a:ext uri="{FF2B5EF4-FFF2-40B4-BE49-F238E27FC236}">
                  <a16:creationId xmlns:a16="http://schemas.microsoft.com/office/drawing/2014/main" id="{C74D73D6-7DF4-B67E-F403-DC6CD1F8118F}"/>
                </a:ext>
              </a:extLst>
            </p:cNvPr>
            <p:cNvSpPr/>
            <p:nvPr/>
          </p:nvSpPr>
          <p:spPr>
            <a:xfrm>
              <a:off x="8153400" y="3200400"/>
              <a:ext cx="151830" cy="111849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Star: 5 Points 151">
              <a:extLst>
                <a:ext uri="{FF2B5EF4-FFF2-40B4-BE49-F238E27FC236}">
                  <a16:creationId xmlns:a16="http://schemas.microsoft.com/office/drawing/2014/main" id="{0594FE4F-B166-A960-3F86-602070DD2CB4}"/>
                </a:ext>
              </a:extLst>
            </p:cNvPr>
            <p:cNvSpPr/>
            <p:nvPr/>
          </p:nvSpPr>
          <p:spPr>
            <a:xfrm>
              <a:off x="8534400" y="2819400"/>
              <a:ext cx="151830" cy="111849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00EB0D03-1562-5228-C814-5C23B0CB59C3}"/>
              </a:ext>
            </a:extLst>
          </p:cNvPr>
          <p:cNvSpPr txBox="1"/>
          <p:nvPr/>
        </p:nvSpPr>
        <p:spPr>
          <a:xfrm>
            <a:off x="1447800" y="1905000"/>
            <a:ext cx="6762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Difference in cell size:</a:t>
            </a:r>
          </a:p>
          <a:p>
            <a:r>
              <a:rPr lang="en-US" dirty="0"/>
              <a:t>Same proportion of autofluorescent molecules, but because one cell is larger, more of them overall, thus </a:t>
            </a:r>
            <a:r>
              <a:rPr lang="en-US" u="sng" dirty="0"/>
              <a:t>brighter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577ABF6-40C2-A941-87A2-680176B663F3}"/>
              </a:ext>
            </a:extLst>
          </p:cNvPr>
          <p:cNvSpPr txBox="1"/>
          <p:nvPr/>
        </p:nvSpPr>
        <p:spPr>
          <a:xfrm>
            <a:off x="1600200" y="3581400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Difference in amount of autofluorescence:</a:t>
            </a:r>
          </a:p>
          <a:p>
            <a:r>
              <a:rPr lang="en-US" dirty="0"/>
              <a:t>Same cell size, just one has more autofluorescent molecules, thus </a:t>
            </a:r>
            <a:r>
              <a:rPr lang="en-US" u="sng" dirty="0"/>
              <a:t>brighter</a:t>
            </a:r>
          </a:p>
        </p:txBody>
      </p:sp>
      <p:sp>
        <p:nvSpPr>
          <p:cNvPr id="222" name="Right Triangle 221">
            <a:extLst>
              <a:ext uri="{FF2B5EF4-FFF2-40B4-BE49-F238E27FC236}">
                <a16:creationId xmlns:a16="http://schemas.microsoft.com/office/drawing/2014/main" id="{11CD9512-7F6D-5F7C-6F16-D675CC1DE476}"/>
              </a:ext>
            </a:extLst>
          </p:cNvPr>
          <p:cNvSpPr/>
          <p:nvPr/>
        </p:nvSpPr>
        <p:spPr>
          <a:xfrm flipH="1">
            <a:off x="1676400" y="4419600"/>
            <a:ext cx="5410200" cy="914400"/>
          </a:xfrm>
          <a:prstGeom prst="rt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1415C294-651C-1FE4-E9A2-FDDDB185C380}"/>
              </a:ext>
            </a:extLst>
          </p:cNvPr>
          <p:cNvSpPr txBox="1"/>
          <p:nvPr/>
        </p:nvSpPr>
        <p:spPr>
          <a:xfrm>
            <a:off x="1447800" y="5410200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Variation in autofluorescent molecules:</a:t>
            </a:r>
          </a:p>
          <a:p>
            <a:r>
              <a:rPr lang="en-US" dirty="0"/>
              <a:t>Same cell size, but express different mixture of autofluorescent molecules, resulting in a </a:t>
            </a:r>
            <a:r>
              <a:rPr lang="en-US" u="sng" dirty="0"/>
              <a:t>different autofluorescent signature</a:t>
            </a: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863C9314-BD3E-0D74-E4E9-2EE70897E2CF}"/>
              </a:ext>
            </a:extLst>
          </p:cNvPr>
          <p:cNvGrpSpPr/>
          <p:nvPr/>
        </p:nvGrpSpPr>
        <p:grpSpPr>
          <a:xfrm>
            <a:off x="304800" y="4495800"/>
            <a:ext cx="1271338" cy="936015"/>
            <a:chOff x="7010400" y="1600200"/>
            <a:chExt cx="1600200" cy="1676400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03933BA6-9C68-4966-5536-3B9E18C4588C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96812656-2430-97A6-309E-7C66616AC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43" name="Star: 5 Points 242">
                <a:extLst>
                  <a:ext uri="{FF2B5EF4-FFF2-40B4-BE49-F238E27FC236}">
                    <a16:creationId xmlns:a16="http://schemas.microsoft.com/office/drawing/2014/main" id="{380DC057-EED6-5258-685E-D6C9F3354BA2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Star: 5 Points 243">
                <a:extLst>
                  <a:ext uri="{FF2B5EF4-FFF2-40B4-BE49-F238E27FC236}">
                    <a16:creationId xmlns:a16="http://schemas.microsoft.com/office/drawing/2014/main" id="{7CE00405-AA7F-5DA1-0DA1-8F6460794C0E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Star: 5 Points 244">
                <a:extLst>
                  <a:ext uri="{FF2B5EF4-FFF2-40B4-BE49-F238E27FC236}">
                    <a16:creationId xmlns:a16="http://schemas.microsoft.com/office/drawing/2014/main" id="{2C842673-4E1D-3162-3C5F-ECBDE626DAE6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Star: 5 Points 245">
                <a:extLst>
                  <a:ext uri="{FF2B5EF4-FFF2-40B4-BE49-F238E27FC236}">
                    <a16:creationId xmlns:a16="http://schemas.microsoft.com/office/drawing/2014/main" id="{DF3BAA6C-F073-85F9-D75C-9714AD687C21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Star: 5 Points 246">
                <a:extLst>
                  <a:ext uri="{FF2B5EF4-FFF2-40B4-BE49-F238E27FC236}">
                    <a16:creationId xmlns:a16="http://schemas.microsoft.com/office/drawing/2014/main" id="{34FEB189-EE75-6959-0E14-FC87EC6CCE87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Star: 5 Points 247">
                <a:extLst>
                  <a:ext uri="{FF2B5EF4-FFF2-40B4-BE49-F238E27FC236}">
                    <a16:creationId xmlns:a16="http://schemas.microsoft.com/office/drawing/2014/main" id="{0F778A51-9285-6AA7-98BD-7F36D40F281F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0393963-5DC0-0466-FF90-B48F56C3F316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C53DD82-F4FF-657E-96F6-BC51BA3638FC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0542656-9BA6-D6BC-571A-8291D70B362E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6D4C31E-F9A6-94B1-9D9B-89C378618ECB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97BEF7FC-4B6C-5361-0FB0-A8E57514E3E6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4DD03AFE-1F28-D060-F909-69C3CEDCC84C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E4DDAB57-2D46-11DA-97E8-CC7D30DE3546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F2A874F-9615-9DD0-594E-30A95311E340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B278D689-0446-2827-BB3A-8C044B058425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9031EF0-09F5-18DE-7987-C88A06B42B40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88FC5C13-1AA9-3E63-2781-9DF68BA3BF9F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124ECC59-4FA9-4C7F-BDD7-BDF625B90A3B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63E6A34A-0FC2-0822-81DE-E5CBE90420D8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AFDB1FBB-152C-8FB7-9EC3-8F277EDED8BA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5655FB21-7EB7-8C37-149A-0499FA31833C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BE610B73-192A-7F76-7D1A-8024B64E3AAA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101E676F-78CF-E22D-A0A4-09BBCBA52BE7}"/>
              </a:ext>
            </a:extLst>
          </p:cNvPr>
          <p:cNvGrpSpPr/>
          <p:nvPr/>
        </p:nvGrpSpPr>
        <p:grpSpPr>
          <a:xfrm>
            <a:off x="7391400" y="4495800"/>
            <a:ext cx="1423737" cy="827211"/>
            <a:chOff x="7010400" y="1600200"/>
            <a:chExt cx="1600200" cy="1676400"/>
          </a:xfrm>
        </p:grpSpPr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38E16D99-12C0-870F-6BC3-0F07B707CC7D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267" name="Picture 266">
                <a:extLst>
                  <a:ext uri="{FF2B5EF4-FFF2-40B4-BE49-F238E27FC236}">
                    <a16:creationId xmlns:a16="http://schemas.microsoft.com/office/drawing/2014/main" id="{1D102AB4-66A9-0EE9-A563-758BAC165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68" name="Star: 5 Points 267">
                <a:extLst>
                  <a:ext uri="{FF2B5EF4-FFF2-40B4-BE49-F238E27FC236}">
                    <a16:creationId xmlns:a16="http://schemas.microsoft.com/office/drawing/2014/main" id="{BC4E9D90-FE7D-9ECF-E188-509ABEF751F3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Star: 5 Points 268">
                <a:extLst>
                  <a:ext uri="{FF2B5EF4-FFF2-40B4-BE49-F238E27FC236}">
                    <a16:creationId xmlns:a16="http://schemas.microsoft.com/office/drawing/2014/main" id="{F1EC2602-4C06-8D7D-0BB3-768BF86EC32B}"/>
                  </a:ext>
                </a:extLst>
              </p:cNvPr>
              <p:cNvSpPr/>
              <p:nvPr/>
            </p:nvSpPr>
            <p:spPr>
              <a:xfrm>
                <a:off x="1764030" y="2483031"/>
                <a:ext cx="132851" cy="108678"/>
              </a:xfrm>
              <a:prstGeom prst="star5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Star: 5 Points 269">
                <a:extLst>
                  <a:ext uri="{FF2B5EF4-FFF2-40B4-BE49-F238E27FC236}">
                    <a16:creationId xmlns:a16="http://schemas.microsoft.com/office/drawing/2014/main" id="{9D9748D4-C188-A0A2-0EC4-23A2C150A322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Star: 5 Points 270">
                <a:extLst>
                  <a:ext uri="{FF2B5EF4-FFF2-40B4-BE49-F238E27FC236}">
                    <a16:creationId xmlns:a16="http://schemas.microsoft.com/office/drawing/2014/main" id="{E2703EBC-6346-D33D-366B-42256129DED8}"/>
                  </a:ext>
                </a:extLst>
              </p:cNvPr>
              <p:cNvSpPr/>
              <p:nvPr/>
            </p:nvSpPr>
            <p:spPr>
              <a:xfrm>
                <a:off x="1524000" y="268893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Star: 5 Points 271">
                <a:extLst>
                  <a:ext uri="{FF2B5EF4-FFF2-40B4-BE49-F238E27FC236}">
                    <a16:creationId xmlns:a16="http://schemas.microsoft.com/office/drawing/2014/main" id="{7622A5F8-FFCB-41DD-1469-94876BE5D064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Star: 5 Points 272">
                <a:extLst>
                  <a:ext uri="{FF2B5EF4-FFF2-40B4-BE49-F238E27FC236}">
                    <a16:creationId xmlns:a16="http://schemas.microsoft.com/office/drawing/2014/main" id="{FEECD0DD-533D-9E5C-9468-DC70E20A4636}"/>
                  </a:ext>
                </a:extLst>
              </p:cNvPr>
              <p:cNvSpPr/>
              <p:nvPr/>
            </p:nvSpPr>
            <p:spPr>
              <a:xfrm>
                <a:off x="1283970" y="299778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44D88AA8-F50E-7F07-6DCC-BD2B9FF8ED8B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4E7CA84-A747-395B-D14E-139BABEEA7EE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3B25DBD-7A9E-DA90-DB6D-A29FD090F632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0B352F40-12CD-1B92-EF9F-55FF93AFF9E6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B2D48DDC-6AFB-AC27-5453-C567A03465B3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66AFDBAA-71C4-F3E6-7231-7FAC006A4E25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27BA264C-16ED-2B58-C6A8-F6E9996E9492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CE723820-DAE8-A533-2F4D-BF557239359A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761DA2F5-A547-0155-A124-E7B2C150AC74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9813F01F-28CE-42F3-4E79-0BA8806D5B44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BD962D4D-2DA7-FF31-B901-86E7F909B603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33440991-16AB-407B-A540-8D47C58F041F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00AE540-4EE7-439A-5BA0-DD0DCB5163B9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BD1A0B1-CC61-AA75-CC84-CF2CA63990B1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5933DD29-7541-D5BE-A655-B8D470869F0F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C684C6DB-BB37-277F-D6C7-EAB6B85654B8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0DA9EE3-837D-FA20-F522-B4BC393925F4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issue: Variation in autofluorescence</a:t>
            </a:r>
          </a:p>
        </p:txBody>
      </p:sp>
    </p:spTree>
    <p:extLst>
      <p:ext uri="{BB962C8B-B14F-4D97-AF65-F5344CB8AC3E}">
        <p14:creationId xmlns:p14="http://schemas.microsoft.com/office/powerpoint/2010/main" val="12287247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81FF96-0108-B5FB-A6E6-96A99E8B6F4C}"/>
              </a:ext>
            </a:extLst>
          </p:cNvPr>
          <p:cNvSpPr txBox="1"/>
          <p:nvPr/>
        </p:nvSpPr>
        <p:spPr>
          <a:xfrm>
            <a:off x="533400" y="228600"/>
            <a:ext cx="7086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dim-staining cells: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231" name="Group 1230">
            <a:extLst>
              <a:ext uri="{FF2B5EF4-FFF2-40B4-BE49-F238E27FC236}">
                <a16:creationId xmlns:a16="http://schemas.microsoft.com/office/drawing/2014/main" id="{1EC100A9-A6C5-30E5-D042-7BCA35423DFB}"/>
              </a:ext>
            </a:extLst>
          </p:cNvPr>
          <p:cNvGrpSpPr/>
          <p:nvPr/>
        </p:nvGrpSpPr>
        <p:grpSpPr>
          <a:xfrm>
            <a:off x="2362200" y="1066800"/>
            <a:ext cx="5869546" cy="3810000"/>
            <a:chOff x="2362200" y="1447800"/>
            <a:chExt cx="5869546" cy="3810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0368AE-1902-660E-5EA2-CE559F19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2200" y="1447800"/>
              <a:ext cx="5869546" cy="38100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6F0A8F9-17E5-6D9E-E196-77D9E589F23E}"/>
                    </a:ext>
                  </a:extLst>
                </p14:cNvPr>
                <p14:cNvContentPartPr/>
                <p14:nvPr/>
              </p14:nvContentPartPr>
              <p14:xfrm>
                <a:off x="7451910" y="3246120"/>
                <a:ext cx="104040" cy="1517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6F0A8F9-17E5-6D9E-E196-77D9E589F23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88910" y="3183135"/>
                  <a:ext cx="229680" cy="16433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1276147-906E-493A-F4A4-F6019A2E2BE9}"/>
                    </a:ext>
                  </a:extLst>
                </p14:cNvPr>
                <p14:cNvContentPartPr/>
                <p14:nvPr/>
              </p14:nvContentPartPr>
              <p14:xfrm>
                <a:off x="7451910" y="3404880"/>
                <a:ext cx="606960" cy="13964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1276147-906E-493A-F4A4-F6019A2E2BE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88910" y="3341896"/>
                  <a:ext cx="732600" cy="1522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1FEBA40-9939-27BD-E53C-B2347A1C5BA9}"/>
                    </a:ext>
                  </a:extLst>
                </p14:cNvPr>
                <p14:cNvContentPartPr/>
                <p14:nvPr/>
              </p14:nvContentPartPr>
              <p14:xfrm>
                <a:off x="7372350" y="4789440"/>
                <a:ext cx="636120" cy="342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1FEBA40-9939-27BD-E53C-B2347A1C5BA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09350" y="4726440"/>
                  <a:ext cx="761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15112A4-E3F4-A1EF-5E4E-07C38E414E1A}"/>
                    </a:ext>
                  </a:extLst>
                </p14:cNvPr>
                <p14:cNvContentPartPr/>
                <p14:nvPr/>
              </p14:nvContentPartPr>
              <p14:xfrm>
                <a:off x="7566390" y="3547080"/>
                <a:ext cx="457560" cy="12304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15112A4-E3F4-A1EF-5E4E-07C38E414E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03390" y="3484080"/>
                  <a:ext cx="58320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1923935-037C-71A0-37E7-88F5EE69691B}"/>
                    </a:ext>
                  </a:extLst>
                </p14:cNvPr>
                <p14:cNvContentPartPr/>
                <p14:nvPr/>
              </p14:nvContentPartPr>
              <p14:xfrm>
                <a:off x="5714550" y="3202920"/>
                <a:ext cx="793080" cy="16333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1923935-037C-71A0-37E7-88F5EE69691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51521" y="3139920"/>
                  <a:ext cx="918777" cy="17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56EFF54-D8AD-D22C-78FD-F9A5E6AB9555}"/>
                    </a:ext>
                  </a:extLst>
                </p14:cNvPr>
                <p14:cNvContentPartPr/>
                <p14:nvPr/>
              </p14:nvContentPartPr>
              <p14:xfrm>
                <a:off x="5842710" y="3440520"/>
                <a:ext cx="518040" cy="1248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56EFF54-D8AD-D22C-78FD-F9A5E6AB955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79710" y="3377538"/>
                  <a:ext cx="643680" cy="137408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49C28340-58D4-C179-5CE6-91E8CE877166}"/>
                </a:ext>
              </a:extLst>
            </p:cNvPr>
            <p:cNvGrpSpPr/>
            <p:nvPr/>
          </p:nvGrpSpPr>
          <p:grpSpPr>
            <a:xfrm>
              <a:off x="6573870" y="3200040"/>
              <a:ext cx="1118880" cy="1680480"/>
              <a:chOff x="6573870" y="3200040"/>
              <a:chExt cx="1118880" cy="1680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0FD82B74-F04D-1779-2557-4442A40061E7}"/>
                      </a:ext>
                    </a:extLst>
                  </p14:cNvPr>
                  <p14:cNvContentPartPr/>
                  <p14:nvPr/>
                </p14:nvContentPartPr>
                <p14:xfrm>
                  <a:off x="6573870" y="3814560"/>
                  <a:ext cx="740160" cy="106596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0FD82B74-F04D-1779-2557-4442A40061E7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510870" y="3751581"/>
                    <a:ext cx="865800" cy="11915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00887B61-B0D7-DB88-FC68-9EF3AA173A7E}"/>
                      </a:ext>
                    </a:extLst>
                  </p14:cNvPr>
                  <p14:cNvContentPartPr/>
                  <p14:nvPr/>
                </p14:nvContentPartPr>
                <p14:xfrm>
                  <a:off x="7692390" y="3451320"/>
                  <a:ext cx="360" cy="36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00887B61-B0D7-DB88-FC68-9EF3AA173A7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629390" y="338832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AB467DF5-1790-7AB5-B5D7-F22D05386CBA}"/>
                      </a:ext>
                    </a:extLst>
                  </p14:cNvPr>
                  <p14:cNvContentPartPr/>
                  <p14:nvPr/>
                </p14:nvContentPartPr>
                <p14:xfrm>
                  <a:off x="7692390" y="3428640"/>
                  <a:ext cx="360" cy="36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AB467DF5-1790-7AB5-B5D7-F22D05386CBA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629390" y="33656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2D7A3FC9-944E-D0C3-DED8-A2395BD224DD}"/>
                      </a:ext>
                    </a:extLst>
                  </p14:cNvPr>
                  <p14:cNvContentPartPr/>
                  <p14:nvPr/>
                </p14:nvContentPartPr>
                <p14:xfrm>
                  <a:off x="7668990" y="3257640"/>
                  <a:ext cx="360" cy="36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2D7A3FC9-944E-D0C3-DED8-A2395BD224DD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605990" y="31946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213FB452-0C0E-874A-1B64-3F8B28B98F39}"/>
                      </a:ext>
                    </a:extLst>
                  </p14:cNvPr>
                  <p14:cNvContentPartPr/>
                  <p14:nvPr/>
                </p14:nvContentPartPr>
                <p14:xfrm>
                  <a:off x="7680870" y="3303000"/>
                  <a:ext cx="360" cy="36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213FB452-0C0E-874A-1B64-3F8B28B98F39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617870" y="324000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59CF4927-62AC-4DB5-A5D9-1F3281055793}"/>
                      </a:ext>
                    </a:extLst>
                  </p14:cNvPr>
                  <p14:cNvContentPartPr/>
                  <p14:nvPr/>
                </p14:nvContentPartPr>
                <p14:xfrm>
                  <a:off x="7635510" y="3200040"/>
                  <a:ext cx="360" cy="36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59CF4927-62AC-4DB5-A5D9-1F328105579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572510" y="31370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FC822C24-B7EC-AD32-2B5C-4D74F5F13DCA}"/>
                </a:ext>
              </a:extLst>
            </p:cNvPr>
            <p:cNvGrpSpPr/>
            <p:nvPr/>
          </p:nvGrpSpPr>
          <p:grpSpPr>
            <a:xfrm>
              <a:off x="6354990" y="4148640"/>
              <a:ext cx="11880" cy="69120"/>
              <a:chOff x="6354990" y="4148640"/>
              <a:chExt cx="11880" cy="6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AD72618E-88DB-504A-5221-32445319E38C}"/>
                      </a:ext>
                    </a:extLst>
                  </p14:cNvPr>
                  <p14:cNvContentPartPr/>
                  <p14:nvPr/>
                </p14:nvContentPartPr>
                <p14:xfrm>
                  <a:off x="6366510" y="4217400"/>
                  <a:ext cx="360" cy="36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AD72618E-88DB-504A-5221-32445319E38C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303510" y="415440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505A6A29-3060-D295-E4B8-90B348FBB41B}"/>
                      </a:ext>
                    </a:extLst>
                  </p14:cNvPr>
                  <p14:cNvContentPartPr/>
                  <p14:nvPr/>
                </p14:nvContentPartPr>
                <p14:xfrm>
                  <a:off x="6354990" y="4148640"/>
                  <a:ext cx="360" cy="36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505A6A29-3060-D295-E4B8-90B348FBB41B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291990" y="40856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240B606-209A-16C6-52D8-4A1AA0E73A12}"/>
                    </a:ext>
                  </a:extLst>
                </p14:cNvPr>
                <p14:cNvContentPartPr/>
                <p14:nvPr/>
              </p14:nvContentPartPr>
              <p14:xfrm>
                <a:off x="4160070" y="1863360"/>
                <a:ext cx="1804680" cy="29145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240B606-209A-16C6-52D8-4A1AA0E73A1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88070" y="1719360"/>
                  <a:ext cx="1948320" cy="32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0938DB5-128D-E3E9-8D29-49EDB8A22B19}"/>
                    </a:ext>
                  </a:extLst>
                </p14:cNvPr>
                <p14:cNvContentPartPr/>
                <p14:nvPr/>
              </p14:nvContentPartPr>
              <p14:xfrm>
                <a:off x="2959830" y="3235320"/>
                <a:ext cx="755280" cy="15426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0938DB5-128D-E3E9-8D29-49EDB8A22B1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87830" y="3091320"/>
                  <a:ext cx="898920" cy="18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1AB8B97-2F0D-AE84-59A1-0441E68BC4A5}"/>
                    </a:ext>
                  </a:extLst>
                </p14:cNvPr>
                <p14:cNvContentPartPr/>
                <p14:nvPr/>
              </p14:nvContentPartPr>
              <p14:xfrm>
                <a:off x="2949030" y="3532680"/>
                <a:ext cx="462600" cy="1142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1AB8B97-2F0D-AE84-59A1-0441E68BC4A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77030" y="3388680"/>
                  <a:ext cx="606240" cy="14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386EBD6-6B55-B3FA-8C5C-E14EDAD5E276}"/>
                    </a:ext>
                  </a:extLst>
                </p14:cNvPr>
                <p14:cNvContentPartPr/>
                <p14:nvPr/>
              </p14:nvContentPartPr>
              <p14:xfrm>
                <a:off x="2941845" y="4486920"/>
                <a:ext cx="360" cy="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386EBD6-6B55-B3FA-8C5C-E14EDAD5E27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05845" y="44149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CB64C7E-0520-1331-F3D1-8C77A35BDFCB}"/>
                    </a:ext>
                  </a:extLst>
                </p14:cNvPr>
                <p14:cNvContentPartPr/>
                <p14:nvPr/>
              </p14:nvContentPartPr>
              <p14:xfrm>
                <a:off x="2948685" y="4366320"/>
                <a:ext cx="360" cy="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CB64C7E-0520-1331-F3D1-8C77A35BDFC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12685" y="42943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D07D3BB-9B50-EAAB-6CB4-BD0249E1CC06}"/>
                    </a:ext>
                  </a:extLst>
                </p14:cNvPr>
                <p14:cNvContentPartPr/>
                <p14:nvPr/>
              </p14:nvContentPartPr>
              <p14:xfrm>
                <a:off x="2962725" y="4245720"/>
                <a:ext cx="360" cy="3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D07D3BB-9B50-EAAB-6CB4-BD0249E1CC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26725" y="41737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5078815-1E4C-B147-EF3F-403A576CCCB7}"/>
                    </a:ext>
                  </a:extLst>
                </p14:cNvPr>
                <p14:cNvContentPartPr/>
                <p14:nvPr/>
              </p14:nvContentPartPr>
              <p14:xfrm>
                <a:off x="2991165" y="4075800"/>
                <a:ext cx="360" cy="3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5078815-1E4C-B147-EF3F-403A576CCCB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55165" y="40038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BB706D2-8CA3-33A2-6F53-7E4B64E35216}"/>
                    </a:ext>
                  </a:extLst>
                </p14:cNvPr>
                <p14:cNvContentPartPr/>
                <p14:nvPr/>
              </p14:nvContentPartPr>
              <p14:xfrm>
                <a:off x="2969925" y="4175160"/>
                <a:ext cx="360" cy="3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BB706D2-8CA3-33A2-6F53-7E4B64E3521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33925" y="410316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162" name="Ink 1161">
                  <a:extLst>
                    <a:ext uri="{FF2B5EF4-FFF2-40B4-BE49-F238E27FC236}">
                      <a16:creationId xmlns:a16="http://schemas.microsoft.com/office/drawing/2014/main" id="{35D2E820-4109-2A3B-6608-76A08B91C51E}"/>
                    </a:ext>
                  </a:extLst>
                </p14:cNvPr>
                <p14:cNvContentPartPr/>
                <p14:nvPr/>
              </p14:nvContentPartPr>
              <p14:xfrm>
                <a:off x="3005205" y="4025760"/>
                <a:ext cx="360" cy="360"/>
              </p14:xfrm>
            </p:contentPart>
          </mc:Choice>
          <mc:Fallback xmlns="">
            <p:pic>
              <p:nvPicPr>
                <p:cNvPr id="1162" name="Ink 1161">
                  <a:extLst>
                    <a:ext uri="{FF2B5EF4-FFF2-40B4-BE49-F238E27FC236}">
                      <a16:creationId xmlns:a16="http://schemas.microsoft.com/office/drawing/2014/main" id="{35D2E820-4109-2A3B-6608-76A08B91C51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69205" y="395376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99" name="Ink 1198">
                  <a:extLst>
                    <a:ext uri="{FF2B5EF4-FFF2-40B4-BE49-F238E27FC236}">
                      <a16:creationId xmlns:a16="http://schemas.microsoft.com/office/drawing/2014/main" id="{67056952-BC0A-FA5A-F36F-9EA79115AB33}"/>
                    </a:ext>
                  </a:extLst>
                </p14:cNvPr>
                <p14:cNvContentPartPr/>
                <p14:nvPr/>
              </p14:nvContentPartPr>
              <p14:xfrm>
                <a:off x="3005205" y="3969240"/>
                <a:ext cx="360" cy="360"/>
              </p14:xfrm>
            </p:contentPart>
          </mc:Choice>
          <mc:Fallback xmlns="">
            <p:pic>
              <p:nvPicPr>
                <p:cNvPr id="1199" name="Ink 1198">
                  <a:extLst>
                    <a:ext uri="{FF2B5EF4-FFF2-40B4-BE49-F238E27FC236}">
                      <a16:creationId xmlns:a16="http://schemas.microsoft.com/office/drawing/2014/main" id="{67056952-BC0A-FA5A-F36F-9EA79115AB3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69205" y="389724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206" name="Ink 1205">
                  <a:extLst>
                    <a:ext uri="{FF2B5EF4-FFF2-40B4-BE49-F238E27FC236}">
                      <a16:creationId xmlns:a16="http://schemas.microsoft.com/office/drawing/2014/main" id="{F7226B38-9FCE-25CB-B987-EADD3BE6D389}"/>
                    </a:ext>
                  </a:extLst>
                </p14:cNvPr>
                <p14:cNvContentPartPr/>
                <p14:nvPr/>
              </p14:nvContentPartPr>
              <p14:xfrm>
                <a:off x="3012405" y="3841800"/>
                <a:ext cx="360" cy="360"/>
              </p14:xfrm>
            </p:contentPart>
          </mc:Choice>
          <mc:Fallback xmlns="">
            <p:pic>
              <p:nvPicPr>
                <p:cNvPr id="1206" name="Ink 1205">
                  <a:extLst>
                    <a:ext uri="{FF2B5EF4-FFF2-40B4-BE49-F238E27FC236}">
                      <a16:creationId xmlns:a16="http://schemas.microsoft.com/office/drawing/2014/main" id="{F7226B38-9FCE-25CB-B987-EADD3BE6D38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76405" y="37698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07" name="Ink 1206">
                  <a:extLst>
                    <a:ext uri="{FF2B5EF4-FFF2-40B4-BE49-F238E27FC236}">
                      <a16:creationId xmlns:a16="http://schemas.microsoft.com/office/drawing/2014/main" id="{E8A7F89A-D368-3257-603D-9993A7A16943}"/>
                    </a:ext>
                  </a:extLst>
                </p14:cNvPr>
                <p14:cNvContentPartPr/>
                <p14:nvPr/>
              </p14:nvContentPartPr>
              <p14:xfrm>
                <a:off x="3076125" y="3678720"/>
                <a:ext cx="360" cy="360"/>
              </p14:xfrm>
            </p:contentPart>
          </mc:Choice>
          <mc:Fallback xmlns="">
            <p:pic>
              <p:nvPicPr>
                <p:cNvPr id="1207" name="Ink 1206">
                  <a:extLst>
                    <a:ext uri="{FF2B5EF4-FFF2-40B4-BE49-F238E27FC236}">
                      <a16:creationId xmlns:a16="http://schemas.microsoft.com/office/drawing/2014/main" id="{E8A7F89A-D368-3257-603D-9993A7A1694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40125" y="36067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08" name="Ink 1207">
                  <a:extLst>
                    <a:ext uri="{FF2B5EF4-FFF2-40B4-BE49-F238E27FC236}">
                      <a16:creationId xmlns:a16="http://schemas.microsoft.com/office/drawing/2014/main" id="{615DD429-B15C-41A7-0353-C69A0AF0C226}"/>
                    </a:ext>
                  </a:extLst>
                </p14:cNvPr>
                <p14:cNvContentPartPr/>
                <p14:nvPr/>
              </p14:nvContentPartPr>
              <p14:xfrm>
                <a:off x="3097725" y="3515640"/>
                <a:ext cx="360" cy="360"/>
              </p14:xfrm>
            </p:contentPart>
          </mc:Choice>
          <mc:Fallback xmlns="">
            <p:pic>
              <p:nvPicPr>
                <p:cNvPr id="1208" name="Ink 1207">
                  <a:extLst>
                    <a:ext uri="{FF2B5EF4-FFF2-40B4-BE49-F238E27FC236}">
                      <a16:creationId xmlns:a16="http://schemas.microsoft.com/office/drawing/2014/main" id="{615DD429-B15C-41A7-0353-C69A0AF0C22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61725" y="344364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09" name="Ink 1208">
                  <a:extLst>
                    <a:ext uri="{FF2B5EF4-FFF2-40B4-BE49-F238E27FC236}">
                      <a16:creationId xmlns:a16="http://schemas.microsoft.com/office/drawing/2014/main" id="{548340E9-8A4B-35F6-3C4E-E4FA7FFAEBC7}"/>
                    </a:ext>
                  </a:extLst>
                </p14:cNvPr>
                <p14:cNvContentPartPr/>
                <p14:nvPr/>
              </p14:nvContentPartPr>
              <p14:xfrm>
                <a:off x="3061725" y="3600600"/>
                <a:ext cx="360" cy="360"/>
              </p14:xfrm>
            </p:contentPart>
          </mc:Choice>
          <mc:Fallback xmlns="">
            <p:pic>
              <p:nvPicPr>
                <p:cNvPr id="1209" name="Ink 1208">
                  <a:extLst>
                    <a:ext uri="{FF2B5EF4-FFF2-40B4-BE49-F238E27FC236}">
                      <a16:creationId xmlns:a16="http://schemas.microsoft.com/office/drawing/2014/main" id="{548340E9-8A4B-35F6-3C4E-E4FA7FFAEBC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25725" y="35286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210" name="Ink 1209">
                  <a:extLst>
                    <a:ext uri="{FF2B5EF4-FFF2-40B4-BE49-F238E27FC236}">
                      <a16:creationId xmlns:a16="http://schemas.microsoft.com/office/drawing/2014/main" id="{EE2ED21E-2559-56EB-5559-91E19DD13C5F}"/>
                    </a:ext>
                  </a:extLst>
                </p14:cNvPr>
                <p14:cNvContentPartPr/>
                <p14:nvPr/>
              </p14:nvContentPartPr>
              <p14:xfrm>
                <a:off x="3076125" y="3458760"/>
                <a:ext cx="360" cy="360"/>
              </p14:xfrm>
            </p:contentPart>
          </mc:Choice>
          <mc:Fallback xmlns="">
            <p:pic>
              <p:nvPicPr>
                <p:cNvPr id="1210" name="Ink 1209">
                  <a:extLst>
                    <a:ext uri="{FF2B5EF4-FFF2-40B4-BE49-F238E27FC236}">
                      <a16:creationId xmlns:a16="http://schemas.microsoft.com/office/drawing/2014/main" id="{EE2ED21E-2559-56EB-5559-91E19DD13C5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40125" y="338676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1" name="Ink 1210">
                  <a:extLst>
                    <a:ext uri="{FF2B5EF4-FFF2-40B4-BE49-F238E27FC236}">
                      <a16:creationId xmlns:a16="http://schemas.microsoft.com/office/drawing/2014/main" id="{D2D682C9-6F52-8964-97BB-C92DA2DEE2EE}"/>
                    </a:ext>
                  </a:extLst>
                </p14:cNvPr>
                <p14:cNvContentPartPr/>
                <p14:nvPr/>
              </p14:nvContentPartPr>
              <p14:xfrm>
                <a:off x="3082965" y="3345720"/>
                <a:ext cx="360" cy="360"/>
              </p14:xfrm>
            </p:contentPart>
          </mc:Choice>
          <mc:Fallback xmlns="">
            <p:pic>
              <p:nvPicPr>
                <p:cNvPr id="1211" name="Ink 1210">
                  <a:extLst>
                    <a:ext uri="{FF2B5EF4-FFF2-40B4-BE49-F238E27FC236}">
                      <a16:creationId xmlns:a16="http://schemas.microsoft.com/office/drawing/2014/main" id="{D2D682C9-6F52-8964-97BB-C92DA2DEE2E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46965" y="32737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212" name="Ink 1211">
                  <a:extLst>
                    <a:ext uri="{FF2B5EF4-FFF2-40B4-BE49-F238E27FC236}">
                      <a16:creationId xmlns:a16="http://schemas.microsoft.com/office/drawing/2014/main" id="{F6A1BA15-F345-CA4F-34A6-8716BE39B483}"/>
                    </a:ext>
                  </a:extLst>
                </p14:cNvPr>
                <p14:cNvContentPartPr/>
                <p14:nvPr/>
              </p14:nvContentPartPr>
              <p14:xfrm>
                <a:off x="3118965" y="3345720"/>
                <a:ext cx="360" cy="360"/>
              </p14:xfrm>
            </p:contentPart>
          </mc:Choice>
          <mc:Fallback xmlns="">
            <p:pic>
              <p:nvPicPr>
                <p:cNvPr id="1212" name="Ink 1211">
                  <a:extLst>
                    <a:ext uri="{FF2B5EF4-FFF2-40B4-BE49-F238E27FC236}">
                      <a16:creationId xmlns:a16="http://schemas.microsoft.com/office/drawing/2014/main" id="{F6A1BA15-F345-CA4F-34A6-8716BE39B48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82965" y="32737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13" name="Ink 1212">
                  <a:extLst>
                    <a:ext uri="{FF2B5EF4-FFF2-40B4-BE49-F238E27FC236}">
                      <a16:creationId xmlns:a16="http://schemas.microsoft.com/office/drawing/2014/main" id="{95B3B3CD-FCB6-7818-1669-982E4A647614}"/>
                    </a:ext>
                  </a:extLst>
                </p14:cNvPr>
                <p14:cNvContentPartPr/>
                <p14:nvPr/>
              </p14:nvContentPartPr>
              <p14:xfrm>
                <a:off x="3097725" y="3161040"/>
                <a:ext cx="360" cy="360"/>
              </p14:xfrm>
            </p:contentPart>
          </mc:Choice>
          <mc:Fallback xmlns="">
            <p:pic>
              <p:nvPicPr>
                <p:cNvPr id="1213" name="Ink 1212">
                  <a:extLst>
                    <a:ext uri="{FF2B5EF4-FFF2-40B4-BE49-F238E27FC236}">
                      <a16:creationId xmlns:a16="http://schemas.microsoft.com/office/drawing/2014/main" id="{95B3B3CD-FCB6-7818-1669-982E4A64761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61725" y="308904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214" name="Ink 1213">
                  <a:extLst>
                    <a:ext uri="{FF2B5EF4-FFF2-40B4-BE49-F238E27FC236}">
                      <a16:creationId xmlns:a16="http://schemas.microsoft.com/office/drawing/2014/main" id="{2210F493-6968-4993-7C92-43876B47EFF9}"/>
                    </a:ext>
                  </a:extLst>
                </p14:cNvPr>
                <p14:cNvContentPartPr/>
                <p14:nvPr/>
              </p14:nvContentPartPr>
              <p14:xfrm>
                <a:off x="3118965" y="3211080"/>
                <a:ext cx="360" cy="360"/>
              </p14:xfrm>
            </p:contentPart>
          </mc:Choice>
          <mc:Fallback xmlns="">
            <p:pic>
              <p:nvPicPr>
                <p:cNvPr id="1214" name="Ink 1213">
                  <a:extLst>
                    <a:ext uri="{FF2B5EF4-FFF2-40B4-BE49-F238E27FC236}">
                      <a16:creationId xmlns:a16="http://schemas.microsoft.com/office/drawing/2014/main" id="{2210F493-6968-4993-7C92-43876B47EFF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82965" y="313908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15" name="Ink 1214">
                  <a:extLst>
                    <a:ext uri="{FF2B5EF4-FFF2-40B4-BE49-F238E27FC236}">
                      <a16:creationId xmlns:a16="http://schemas.microsoft.com/office/drawing/2014/main" id="{95DFD80C-AFCE-2C5F-89D0-BAFC77DE18E3}"/>
                    </a:ext>
                  </a:extLst>
                </p14:cNvPr>
                <p14:cNvContentPartPr/>
                <p14:nvPr/>
              </p14:nvContentPartPr>
              <p14:xfrm>
                <a:off x="3168285" y="3111720"/>
                <a:ext cx="360" cy="360"/>
              </p14:xfrm>
            </p:contentPart>
          </mc:Choice>
          <mc:Fallback xmlns="">
            <p:pic>
              <p:nvPicPr>
                <p:cNvPr id="1215" name="Ink 1214">
                  <a:extLst>
                    <a:ext uri="{FF2B5EF4-FFF2-40B4-BE49-F238E27FC236}">
                      <a16:creationId xmlns:a16="http://schemas.microsoft.com/office/drawing/2014/main" id="{95DFD80C-AFCE-2C5F-89D0-BAFC77DE18E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32285" y="30397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216" name="Ink 1215">
                  <a:extLst>
                    <a:ext uri="{FF2B5EF4-FFF2-40B4-BE49-F238E27FC236}">
                      <a16:creationId xmlns:a16="http://schemas.microsoft.com/office/drawing/2014/main" id="{74F87FF8-928A-A9AF-E2A5-35DCC3345B3C}"/>
                    </a:ext>
                  </a:extLst>
                </p14:cNvPr>
                <p14:cNvContentPartPr/>
                <p14:nvPr/>
              </p14:nvContentPartPr>
              <p14:xfrm>
                <a:off x="3310125" y="3366960"/>
                <a:ext cx="360" cy="360"/>
              </p14:xfrm>
            </p:contentPart>
          </mc:Choice>
          <mc:Fallback xmlns="">
            <p:pic>
              <p:nvPicPr>
                <p:cNvPr id="1216" name="Ink 1215">
                  <a:extLst>
                    <a:ext uri="{FF2B5EF4-FFF2-40B4-BE49-F238E27FC236}">
                      <a16:creationId xmlns:a16="http://schemas.microsoft.com/office/drawing/2014/main" id="{74F87FF8-928A-A9AF-E2A5-35DCC3345B3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74125" y="329496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17" name="Ink 1216">
                  <a:extLst>
                    <a:ext uri="{FF2B5EF4-FFF2-40B4-BE49-F238E27FC236}">
                      <a16:creationId xmlns:a16="http://schemas.microsoft.com/office/drawing/2014/main" id="{818B58BD-DD20-F2D4-74B6-8D939243BAD9}"/>
                    </a:ext>
                  </a:extLst>
                </p14:cNvPr>
                <p14:cNvContentPartPr/>
                <p14:nvPr/>
              </p14:nvContentPartPr>
              <p14:xfrm>
                <a:off x="3593445" y="4245720"/>
                <a:ext cx="360" cy="360"/>
              </p14:xfrm>
            </p:contentPart>
          </mc:Choice>
          <mc:Fallback xmlns="">
            <p:pic>
              <p:nvPicPr>
                <p:cNvPr id="1217" name="Ink 1216">
                  <a:extLst>
                    <a:ext uri="{FF2B5EF4-FFF2-40B4-BE49-F238E27FC236}">
                      <a16:creationId xmlns:a16="http://schemas.microsoft.com/office/drawing/2014/main" id="{818B58BD-DD20-F2D4-74B6-8D939243BAD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57445" y="417372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218" name="Ink 1217">
                  <a:extLst>
                    <a:ext uri="{FF2B5EF4-FFF2-40B4-BE49-F238E27FC236}">
                      <a16:creationId xmlns:a16="http://schemas.microsoft.com/office/drawing/2014/main" id="{4D0BABDE-6C49-12C3-684D-B25E41623488}"/>
                    </a:ext>
                  </a:extLst>
                </p14:cNvPr>
                <p14:cNvContentPartPr/>
                <p14:nvPr/>
              </p14:nvContentPartPr>
              <p14:xfrm>
                <a:off x="3785325" y="4876800"/>
                <a:ext cx="360" cy="360"/>
              </p14:xfrm>
            </p:contentPart>
          </mc:Choice>
          <mc:Fallback xmlns="">
            <p:pic>
              <p:nvPicPr>
                <p:cNvPr id="1218" name="Ink 1217">
                  <a:extLst>
                    <a:ext uri="{FF2B5EF4-FFF2-40B4-BE49-F238E27FC236}">
                      <a16:creationId xmlns:a16="http://schemas.microsoft.com/office/drawing/2014/main" id="{4D0BABDE-6C49-12C3-684D-B25E4162348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49325" y="48048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19" name="Ink 1218">
                  <a:extLst>
                    <a:ext uri="{FF2B5EF4-FFF2-40B4-BE49-F238E27FC236}">
                      <a16:creationId xmlns:a16="http://schemas.microsoft.com/office/drawing/2014/main" id="{DF21C445-C639-5210-3374-24A3D7E9A46B}"/>
                    </a:ext>
                  </a:extLst>
                </p14:cNvPr>
                <p14:cNvContentPartPr/>
                <p14:nvPr/>
              </p14:nvContentPartPr>
              <p14:xfrm>
                <a:off x="3834645" y="4884000"/>
                <a:ext cx="360" cy="360"/>
              </p14:xfrm>
            </p:contentPart>
          </mc:Choice>
          <mc:Fallback xmlns="">
            <p:pic>
              <p:nvPicPr>
                <p:cNvPr id="1219" name="Ink 1218">
                  <a:extLst>
                    <a:ext uri="{FF2B5EF4-FFF2-40B4-BE49-F238E27FC236}">
                      <a16:creationId xmlns:a16="http://schemas.microsoft.com/office/drawing/2014/main" id="{DF21C445-C639-5210-3374-24A3D7E9A46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98645" y="48120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220" name="Ink 1219">
                  <a:extLst>
                    <a:ext uri="{FF2B5EF4-FFF2-40B4-BE49-F238E27FC236}">
                      <a16:creationId xmlns:a16="http://schemas.microsoft.com/office/drawing/2014/main" id="{974F79A0-4F54-4069-B054-914321C6BD40}"/>
                    </a:ext>
                  </a:extLst>
                </p14:cNvPr>
                <p14:cNvContentPartPr/>
                <p14:nvPr/>
              </p14:nvContentPartPr>
              <p14:xfrm>
                <a:off x="3948045" y="4884000"/>
                <a:ext cx="360" cy="360"/>
              </p14:xfrm>
            </p:contentPart>
          </mc:Choice>
          <mc:Fallback xmlns="">
            <p:pic>
              <p:nvPicPr>
                <p:cNvPr id="1220" name="Ink 1219">
                  <a:extLst>
                    <a:ext uri="{FF2B5EF4-FFF2-40B4-BE49-F238E27FC236}">
                      <a16:creationId xmlns:a16="http://schemas.microsoft.com/office/drawing/2014/main" id="{974F79A0-4F54-4069-B054-914321C6BD4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12045" y="48120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22" name="Ink 1221">
                  <a:extLst>
                    <a:ext uri="{FF2B5EF4-FFF2-40B4-BE49-F238E27FC236}">
                      <a16:creationId xmlns:a16="http://schemas.microsoft.com/office/drawing/2014/main" id="{FB26FF30-E47A-B2B2-7CB8-E6A728521334}"/>
                    </a:ext>
                  </a:extLst>
                </p14:cNvPr>
                <p14:cNvContentPartPr/>
                <p14:nvPr/>
              </p14:nvContentPartPr>
              <p14:xfrm>
                <a:off x="4040205" y="4884000"/>
                <a:ext cx="360" cy="360"/>
              </p14:xfrm>
            </p:contentPart>
          </mc:Choice>
          <mc:Fallback xmlns="">
            <p:pic>
              <p:nvPicPr>
                <p:cNvPr id="1222" name="Ink 1221">
                  <a:extLst>
                    <a:ext uri="{FF2B5EF4-FFF2-40B4-BE49-F238E27FC236}">
                      <a16:creationId xmlns:a16="http://schemas.microsoft.com/office/drawing/2014/main" id="{FB26FF30-E47A-B2B2-7CB8-E6A72852133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004205" y="48120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223" name="Ink 1222">
                  <a:extLst>
                    <a:ext uri="{FF2B5EF4-FFF2-40B4-BE49-F238E27FC236}">
                      <a16:creationId xmlns:a16="http://schemas.microsoft.com/office/drawing/2014/main" id="{852CE804-6819-B244-2557-99CB462B3862}"/>
                    </a:ext>
                  </a:extLst>
                </p14:cNvPr>
                <p14:cNvContentPartPr/>
                <p14:nvPr/>
              </p14:nvContentPartPr>
              <p14:xfrm>
                <a:off x="3962445" y="4863120"/>
                <a:ext cx="126720" cy="35280"/>
              </p14:xfrm>
            </p:contentPart>
          </mc:Choice>
          <mc:Fallback xmlns="">
            <p:pic>
              <p:nvPicPr>
                <p:cNvPr id="1223" name="Ink 1222">
                  <a:extLst>
                    <a:ext uri="{FF2B5EF4-FFF2-40B4-BE49-F238E27FC236}">
                      <a16:creationId xmlns:a16="http://schemas.microsoft.com/office/drawing/2014/main" id="{852CE804-6819-B244-2557-99CB462B386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26547" y="4791120"/>
                  <a:ext cx="198157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24" name="Ink 1223">
                  <a:extLst>
                    <a:ext uri="{FF2B5EF4-FFF2-40B4-BE49-F238E27FC236}">
                      <a16:creationId xmlns:a16="http://schemas.microsoft.com/office/drawing/2014/main" id="{48C028FE-4898-A07A-7EFD-A9DB0FEE043F}"/>
                    </a:ext>
                  </a:extLst>
                </p14:cNvPr>
                <p14:cNvContentPartPr/>
                <p14:nvPr/>
              </p14:nvContentPartPr>
              <p14:xfrm>
                <a:off x="4011765" y="2597640"/>
                <a:ext cx="558000" cy="2230200"/>
              </p14:xfrm>
            </p:contentPart>
          </mc:Choice>
          <mc:Fallback xmlns="">
            <p:pic>
              <p:nvPicPr>
                <p:cNvPr id="1224" name="Ink 1223">
                  <a:extLst>
                    <a:ext uri="{FF2B5EF4-FFF2-40B4-BE49-F238E27FC236}">
                      <a16:creationId xmlns:a16="http://schemas.microsoft.com/office/drawing/2014/main" id="{48C028FE-4898-A07A-7EFD-A9DB0FEE043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975765" y="2525640"/>
                  <a:ext cx="629640" cy="23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225" name="Ink 1224">
                  <a:extLst>
                    <a:ext uri="{FF2B5EF4-FFF2-40B4-BE49-F238E27FC236}">
                      <a16:creationId xmlns:a16="http://schemas.microsoft.com/office/drawing/2014/main" id="{72DF1597-A796-9066-8EAF-2B34819EED52}"/>
                    </a:ext>
                  </a:extLst>
                </p14:cNvPr>
                <p14:cNvContentPartPr/>
                <p14:nvPr/>
              </p14:nvContentPartPr>
              <p14:xfrm>
                <a:off x="4557525" y="1914720"/>
                <a:ext cx="186120" cy="424440"/>
              </p14:xfrm>
            </p:contentPart>
          </mc:Choice>
          <mc:Fallback xmlns="">
            <p:pic>
              <p:nvPicPr>
                <p:cNvPr id="1225" name="Ink 1224">
                  <a:extLst>
                    <a:ext uri="{FF2B5EF4-FFF2-40B4-BE49-F238E27FC236}">
                      <a16:creationId xmlns:a16="http://schemas.microsoft.com/office/drawing/2014/main" id="{72DF1597-A796-9066-8EAF-2B34819EED5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521525" y="1842781"/>
                  <a:ext cx="257760" cy="5679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226" name="Ink 1225">
                  <a:extLst>
                    <a:ext uri="{FF2B5EF4-FFF2-40B4-BE49-F238E27FC236}">
                      <a16:creationId xmlns:a16="http://schemas.microsoft.com/office/drawing/2014/main" id="{BD48C9FC-1AFF-74D4-8D46-95D46F2E90DA}"/>
                    </a:ext>
                  </a:extLst>
                </p14:cNvPr>
                <p14:cNvContentPartPr/>
                <p14:nvPr/>
              </p14:nvContentPartPr>
              <p14:xfrm>
                <a:off x="4919325" y="2140440"/>
                <a:ext cx="98280" cy="564480"/>
              </p14:xfrm>
            </p:contentPart>
          </mc:Choice>
          <mc:Fallback xmlns="">
            <p:pic>
              <p:nvPicPr>
                <p:cNvPr id="1226" name="Ink 1225">
                  <a:extLst>
                    <a:ext uri="{FF2B5EF4-FFF2-40B4-BE49-F238E27FC236}">
                      <a16:creationId xmlns:a16="http://schemas.microsoft.com/office/drawing/2014/main" id="{BD48C9FC-1AFF-74D4-8D46-95D46F2E90D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83456" y="2068486"/>
                  <a:ext cx="169659" cy="7080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227" name="Ink 1226">
                  <a:extLst>
                    <a:ext uri="{FF2B5EF4-FFF2-40B4-BE49-F238E27FC236}">
                      <a16:creationId xmlns:a16="http://schemas.microsoft.com/office/drawing/2014/main" id="{EC75E6F8-C6A7-BC49-A631-87764178366A}"/>
                    </a:ext>
                  </a:extLst>
                </p14:cNvPr>
                <p14:cNvContentPartPr/>
                <p14:nvPr/>
              </p14:nvContentPartPr>
              <p14:xfrm>
                <a:off x="5237925" y="3225120"/>
                <a:ext cx="238320" cy="440640"/>
              </p14:xfrm>
            </p:contentPart>
          </mc:Choice>
          <mc:Fallback xmlns="">
            <p:pic>
              <p:nvPicPr>
                <p:cNvPr id="1227" name="Ink 1226">
                  <a:extLst>
                    <a:ext uri="{FF2B5EF4-FFF2-40B4-BE49-F238E27FC236}">
                      <a16:creationId xmlns:a16="http://schemas.microsoft.com/office/drawing/2014/main" id="{EC75E6F8-C6A7-BC49-A631-87764178366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01871" y="3153120"/>
                  <a:ext cx="310068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228" name="Ink 1227">
                  <a:extLst>
                    <a:ext uri="{FF2B5EF4-FFF2-40B4-BE49-F238E27FC236}">
                      <a16:creationId xmlns:a16="http://schemas.microsoft.com/office/drawing/2014/main" id="{99D3E58B-964A-454E-4B6F-18F31645DAEA}"/>
                    </a:ext>
                  </a:extLst>
                </p14:cNvPr>
                <p14:cNvContentPartPr/>
                <p14:nvPr/>
              </p14:nvContentPartPr>
              <p14:xfrm>
                <a:off x="4098165" y="3962400"/>
                <a:ext cx="2351520" cy="921600"/>
              </p14:xfrm>
            </p:contentPart>
          </mc:Choice>
          <mc:Fallback xmlns="">
            <p:pic>
              <p:nvPicPr>
                <p:cNvPr id="1228" name="Ink 1227">
                  <a:extLst>
                    <a:ext uri="{FF2B5EF4-FFF2-40B4-BE49-F238E27FC236}">
                      <a16:creationId xmlns:a16="http://schemas.microsoft.com/office/drawing/2014/main" id="{99D3E58B-964A-454E-4B6F-18F31645DAE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062165" y="3890400"/>
                  <a:ext cx="242316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29" name="Ink 1228">
                  <a:extLst>
                    <a:ext uri="{FF2B5EF4-FFF2-40B4-BE49-F238E27FC236}">
                      <a16:creationId xmlns:a16="http://schemas.microsoft.com/office/drawing/2014/main" id="{CB175D8C-3352-1CFE-8BA1-27979355CA3B}"/>
                    </a:ext>
                  </a:extLst>
                </p14:cNvPr>
                <p14:cNvContentPartPr/>
                <p14:nvPr/>
              </p14:nvContentPartPr>
              <p14:xfrm>
                <a:off x="4824645" y="2814000"/>
                <a:ext cx="435600" cy="1573920"/>
              </p14:xfrm>
            </p:contentPart>
          </mc:Choice>
          <mc:Fallback xmlns="">
            <p:pic>
              <p:nvPicPr>
                <p:cNvPr id="1229" name="Ink 1228">
                  <a:extLst>
                    <a:ext uri="{FF2B5EF4-FFF2-40B4-BE49-F238E27FC236}">
                      <a16:creationId xmlns:a16="http://schemas.microsoft.com/office/drawing/2014/main" id="{CB175D8C-3352-1CFE-8BA1-27979355CA3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88645" y="2742016"/>
                  <a:ext cx="507240" cy="17175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30" name="Ink 1229">
                  <a:extLst>
                    <a:ext uri="{FF2B5EF4-FFF2-40B4-BE49-F238E27FC236}">
                      <a16:creationId xmlns:a16="http://schemas.microsoft.com/office/drawing/2014/main" id="{93546EA9-2D2D-F407-AE51-D0699C245B83}"/>
                    </a:ext>
                  </a:extLst>
                </p14:cNvPr>
                <p14:cNvContentPartPr/>
                <p14:nvPr/>
              </p14:nvContentPartPr>
              <p14:xfrm>
                <a:off x="2877765" y="4807320"/>
                <a:ext cx="454680" cy="41040"/>
              </p14:xfrm>
            </p:contentPart>
          </mc:Choice>
          <mc:Fallback xmlns="">
            <p:pic>
              <p:nvPicPr>
                <p:cNvPr id="1230" name="Ink 1229">
                  <a:extLst>
                    <a:ext uri="{FF2B5EF4-FFF2-40B4-BE49-F238E27FC236}">
                      <a16:creationId xmlns:a16="http://schemas.microsoft.com/office/drawing/2014/main" id="{93546EA9-2D2D-F407-AE51-D0699C245B8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841765" y="4735946"/>
                  <a:ext cx="526320" cy="18343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2" name="Group 1231">
            <a:extLst>
              <a:ext uri="{FF2B5EF4-FFF2-40B4-BE49-F238E27FC236}">
                <a16:creationId xmlns:a16="http://schemas.microsoft.com/office/drawing/2014/main" id="{32E7EC32-93F2-FC9B-E3F5-16747CBAE1F5}"/>
              </a:ext>
            </a:extLst>
          </p:cNvPr>
          <p:cNvGrpSpPr/>
          <p:nvPr/>
        </p:nvGrpSpPr>
        <p:grpSpPr>
          <a:xfrm>
            <a:off x="533400" y="3048000"/>
            <a:ext cx="1295400" cy="1521100"/>
            <a:chOff x="7010400" y="1469416"/>
            <a:chExt cx="1600200" cy="1936174"/>
          </a:xfrm>
        </p:grpSpPr>
        <p:grpSp>
          <p:nvGrpSpPr>
            <p:cNvPr id="1233" name="Group 1232">
              <a:extLst>
                <a:ext uri="{FF2B5EF4-FFF2-40B4-BE49-F238E27FC236}">
                  <a16:creationId xmlns:a16="http://schemas.microsoft.com/office/drawing/2014/main" id="{7E346FB5-3813-F18F-BDD8-B74BDA9F58D7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1256" name="Picture 1255">
                <a:extLst>
                  <a:ext uri="{FF2B5EF4-FFF2-40B4-BE49-F238E27FC236}">
                    <a16:creationId xmlns:a16="http://schemas.microsoft.com/office/drawing/2014/main" id="{FCE5FDD7-7B09-7AD6-CC23-019F17BC6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257" name="Star: 5 Points 1256">
                <a:extLst>
                  <a:ext uri="{FF2B5EF4-FFF2-40B4-BE49-F238E27FC236}">
                    <a16:creationId xmlns:a16="http://schemas.microsoft.com/office/drawing/2014/main" id="{BCA3EC14-20C6-CEFF-171A-1F5EAA622DAB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8" name="Star: 5 Points 1257">
                <a:extLst>
                  <a:ext uri="{FF2B5EF4-FFF2-40B4-BE49-F238E27FC236}">
                    <a16:creationId xmlns:a16="http://schemas.microsoft.com/office/drawing/2014/main" id="{E8E807A5-6F07-6A49-1483-21ED67206880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9" name="Star: 5 Points 1258">
                <a:extLst>
                  <a:ext uri="{FF2B5EF4-FFF2-40B4-BE49-F238E27FC236}">
                    <a16:creationId xmlns:a16="http://schemas.microsoft.com/office/drawing/2014/main" id="{CC94E6D0-6178-A4CB-935B-99C2F6B80C44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0" name="Star: 5 Points 1259">
                <a:extLst>
                  <a:ext uri="{FF2B5EF4-FFF2-40B4-BE49-F238E27FC236}">
                    <a16:creationId xmlns:a16="http://schemas.microsoft.com/office/drawing/2014/main" id="{8A1CD00E-21FE-086B-7C2A-0AF978A362DD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1" name="Star: 5 Points 1260">
                <a:extLst>
                  <a:ext uri="{FF2B5EF4-FFF2-40B4-BE49-F238E27FC236}">
                    <a16:creationId xmlns:a16="http://schemas.microsoft.com/office/drawing/2014/main" id="{494B2BE1-473C-E651-A0FA-31C0DDDCC7A4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2" name="Star: 5 Points 1261">
                <a:extLst>
                  <a:ext uri="{FF2B5EF4-FFF2-40B4-BE49-F238E27FC236}">
                    <a16:creationId xmlns:a16="http://schemas.microsoft.com/office/drawing/2014/main" id="{4CFACFD0-2CAD-25CE-BE64-CEC8686297DD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4" name="Group 1233">
              <a:extLst>
                <a:ext uri="{FF2B5EF4-FFF2-40B4-BE49-F238E27FC236}">
                  <a16:creationId xmlns:a16="http://schemas.microsoft.com/office/drawing/2014/main" id="{043A3196-6D3B-C2C1-714C-3BEB775E3A85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1254" name="Picture 1253">
                <a:extLst>
                  <a:ext uri="{FF2B5EF4-FFF2-40B4-BE49-F238E27FC236}">
                    <a16:creationId xmlns:a16="http://schemas.microsoft.com/office/drawing/2014/main" id="{55FBE1DA-D5A2-A837-8C43-6DB34CC140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8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255" name="Star: 5 Points 1254">
                <a:extLst>
                  <a:ext uri="{FF2B5EF4-FFF2-40B4-BE49-F238E27FC236}">
                    <a16:creationId xmlns:a16="http://schemas.microsoft.com/office/drawing/2014/main" id="{702CC01D-0DF3-7BE3-4A47-CDD53FF6978A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35" name="Group 1234">
              <a:extLst>
                <a:ext uri="{FF2B5EF4-FFF2-40B4-BE49-F238E27FC236}">
                  <a16:creationId xmlns:a16="http://schemas.microsoft.com/office/drawing/2014/main" id="{8959901A-F4CC-A8D4-CA4C-20B97E74E6B0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1252" name="Picture 1251">
                <a:extLst>
                  <a:ext uri="{FF2B5EF4-FFF2-40B4-BE49-F238E27FC236}">
                    <a16:creationId xmlns:a16="http://schemas.microsoft.com/office/drawing/2014/main" id="{C9564B47-5B83-AD38-1C2E-289864823D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8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253" name="Star: 5 Points 1252">
                <a:extLst>
                  <a:ext uri="{FF2B5EF4-FFF2-40B4-BE49-F238E27FC236}">
                    <a16:creationId xmlns:a16="http://schemas.microsoft.com/office/drawing/2014/main" id="{7E774C7C-B810-922F-050D-FF2FE2D92987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6" name="Oval 1235">
              <a:extLst>
                <a:ext uri="{FF2B5EF4-FFF2-40B4-BE49-F238E27FC236}">
                  <a16:creationId xmlns:a16="http://schemas.microsoft.com/office/drawing/2014/main" id="{FEB5379E-F0A0-09C2-C40E-BF964B0378F4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7" name="Oval 1236">
              <a:extLst>
                <a:ext uri="{FF2B5EF4-FFF2-40B4-BE49-F238E27FC236}">
                  <a16:creationId xmlns:a16="http://schemas.microsoft.com/office/drawing/2014/main" id="{F7BF683E-6588-2B97-5232-2EF91CEE6294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Oval 1237">
              <a:extLst>
                <a:ext uri="{FF2B5EF4-FFF2-40B4-BE49-F238E27FC236}">
                  <a16:creationId xmlns:a16="http://schemas.microsoft.com/office/drawing/2014/main" id="{799C447F-1331-997D-2683-04891F70DD26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9" name="Oval 1238">
              <a:extLst>
                <a:ext uri="{FF2B5EF4-FFF2-40B4-BE49-F238E27FC236}">
                  <a16:creationId xmlns:a16="http://schemas.microsoft.com/office/drawing/2014/main" id="{A7C58CA7-2EB5-61AF-317F-AA3A94102A7B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0" name="Oval 1239">
              <a:extLst>
                <a:ext uri="{FF2B5EF4-FFF2-40B4-BE49-F238E27FC236}">
                  <a16:creationId xmlns:a16="http://schemas.microsoft.com/office/drawing/2014/main" id="{5E6F4A08-076C-96EA-902B-DE8A6DE71BA1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1" name="Oval 1240">
              <a:extLst>
                <a:ext uri="{FF2B5EF4-FFF2-40B4-BE49-F238E27FC236}">
                  <a16:creationId xmlns:a16="http://schemas.microsoft.com/office/drawing/2014/main" id="{92197088-AFCB-7CE9-DCE5-26E115F9FA09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2" name="Oval 1241">
              <a:extLst>
                <a:ext uri="{FF2B5EF4-FFF2-40B4-BE49-F238E27FC236}">
                  <a16:creationId xmlns:a16="http://schemas.microsoft.com/office/drawing/2014/main" id="{544495B5-CEF2-E0DA-5297-EE6D2F0E65E0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3" name="Oval 1242">
              <a:extLst>
                <a:ext uri="{FF2B5EF4-FFF2-40B4-BE49-F238E27FC236}">
                  <a16:creationId xmlns:a16="http://schemas.microsoft.com/office/drawing/2014/main" id="{3B7871C0-B57F-7421-2A34-ED5B409F2636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Oval 1243">
              <a:extLst>
                <a:ext uri="{FF2B5EF4-FFF2-40B4-BE49-F238E27FC236}">
                  <a16:creationId xmlns:a16="http://schemas.microsoft.com/office/drawing/2014/main" id="{03E6DAE0-F8C8-0CF6-6E8F-0D4D9C17CAA8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5" name="Oval 1244">
              <a:extLst>
                <a:ext uri="{FF2B5EF4-FFF2-40B4-BE49-F238E27FC236}">
                  <a16:creationId xmlns:a16="http://schemas.microsoft.com/office/drawing/2014/main" id="{5F0B41B9-4C1A-4B24-FBB7-1F20B21B5D02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6" name="Oval 1245">
              <a:extLst>
                <a:ext uri="{FF2B5EF4-FFF2-40B4-BE49-F238E27FC236}">
                  <a16:creationId xmlns:a16="http://schemas.microsoft.com/office/drawing/2014/main" id="{C28D22D4-3A8C-737E-FB15-22B79083FB96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7" name="Oval 1246">
              <a:extLst>
                <a:ext uri="{FF2B5EF4-FFF2-40B4-BE49-F238E27FC236}">
                  <a16:creationId xmlns:a16="http://schemas.microsoft.com/office/drawing/2014/main" id="{9FB6531B-D0BE-9594-AA2C-5DD0E4EDC2AA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8" name="Oval 1247">
              <a:extLst>
                <a:ext uri="{FF2B5EF4-FFF2-40B4-BE49-F238E27FC236}">
                  <a16:creationId xmlns:a16="http://schemas.microsoft.com/office/drawing/2014/main" id="{BCE5228F-8265-689B-B2C6-BE708044AEE4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9" name="Oval 1248">
              <a:extLst>
                <a:ext uri="{FF2B5EF4-FFF2-40B4-BE49-F238E27FC236}">
                  <a16:creationId xmlns:a16="http://schemas.microsoft.com/office/drawing/2014/main" id="{7D8EDA9E-AD92-4B7A-C19E-C1B18D2DA697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0" name="Oval 1249">
              <a:extLst>
                <a:ext uri="{FF2B5EF4-FFF2-40B4-BE49-F238E27FC236}">
                  <a16:creationId xmlns:a16="http://schemas.microsoft.com/office/drawing/2014/main" id="{FC166464-FA60-CDEC-DE75-F986309EE27E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1" name="Oval 1250">
              <a:extLst>
                <a:ext uri="{FF2B5EF4-FFF2-40B4-BE49-F238E27FC236}">
                  <a16:creationId xmlns:a16="http://schemas.microsoft.com/office/drawing/2014/main" id="{59A8963D-D5C6-50E3-4928-B8CADF4F836D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98430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81FF96-0108-B5FB-A6E6-96A99E8B6F4C}"/>
              </a:ext>
            </a:extLst>
          </p:cNvPr>
          <p:cNvSpPr txBox="1"/>
          <p:nvPr/>
        </p:nvSpPr>
        <p:spPr>
          <a:xfrm>
            <a:off x="304800" y="304800"/>
            <a:ext cx="8458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Dim-staining cell: with correct autofluorescence subtraction</a:t>
            </a:r>
          </a:p>
        </p:txBody>
      </p:sp>
      <p:grpSp>
        <p:nvGrpSpPr>
          <p:cNvPr id="1231" name="Group 1230">
            <a:extLst>
              <a:ext uri="{FF2B5EF4-FFF2-40B4-BE49-F238E27FC236}">
                <a16:creationId xmlns:a16="http://schemas.microsoft.com/office/drawing/2014/main" id="{1EC100A9-A6C5-30E5-D042-7BCA35423DFB}"/>
              </a:ext>
            </a:extLst>
          </p:cNvPr>
          <p:cNvGrpSpPr/>
          <p:nvPr/>
        </p:nvGrpSpPr>
        <p:grpSpPr>
          <a:xfrm>
            <a:off x="2209800" y="1066800"/>
            <a:ext cx="5869546" cy="3810000"/>
            <a:chOff x="2362200" y="1447800"/>
            <a:chExt cx="5869546" cy="3810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0368AE-1902-660E-5EA2-CE559F19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2200" y="1447800"/>
              <a:ext cx="5869546" cy="38100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6F0A8F9-17E5-6D9E-E196-77D9E589F23E}"/>
                    </a:ext>
                  </a:extLst>
                </p14:cNvPr>
                <p14:cNvContentPartPr/>
                <p14:nvPr/>
              </p14:nvContentPartPr>
              <p14:xfrm>
                <a:off x="7451910" y="3246120"/>
                <a:ext cx="104040" cy="1517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6F0A8F9-17E5-6D9E-E196-77D9E589F23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88910" y="3183135"/>
                  <a:ext cx="229680" cy="16433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1276147-906E-493A-F4A4-F6019A2E2BE9}"/>
                    </a:ext>
                  </a:extLst>
                </p14:cNvPr>
                <p14:cNvContentPartPr/>
                <p14:nvPr/>
              </p14:nvContentPartPr>
              <p14:xfrm>
                <a:off x="7451910" y="3404880"/>
                <a:ext cx="606960" cy="13964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1276147-906E-493A-F4A4-F6019A2E2BE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88910" y="3341896"/>
                  <a:ext cx="732600" cy="1522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1FEBA40-9939-27BD-E53C-B2347A1C5BA9}"/>
                    </a:ext>
                  </a:extLst>
                </p14:cNvPr>
                <p14:cNvContentPartPr/>
                <p14:nvPr/>
              </p14:nvContentPartPr>
              <p14:xfrm>
                <a:off x="7372350" y="4789440"/>
                <a:ext cx="636120" cy="342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1FEBA40-9939-27BD-E53C-B2347A1C5BA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09350" y="4726440"/>
                  <a:ext cx="761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15112A4-E3F4-A1EF-5E4E-07C38E414E1A}"/>
                    </a:ext>
                  </a:extLst>
                </p14:cNvPr>
                <p14:cNvContentPartPr/>
                <p14:nvPr/>
              </p14:nvContentPartPr>
              <p14:xfrm>
                <a:off x="7566390" y="3547080"/>
                <a:ext cx="457560" cy="12304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15112A4-E3F4-A1EF-5E4E-07C38E414E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03390" y="3484080"/>
                  <a:ext cx="58320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1923935-037C-71A0-37E7-88F5EE69691B}"/>
                    </a:ext>
                  </a:extLst>
                </p14:cNvPr>
                <p14:cNvContentPartPr/>
                <p14:nvPr/>
              </p14:nvContentPartPr>
              <p14:xfrm>
                <a:off x="5714550" y="3202920"/>
                <a:ext cx="793080" cy="16333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1923935-037C-71A0-37E7-88F5EE69691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51521" y="3139920"/>
                  <a:ext cx="918777" cy="17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56EFF54-D8AD-D22C-78FD-F9A5E6AB9555}"/>
                    </a:ext>
                  </a:extLst>
                </p14:cNvPr>
                <p14:cNvContentPartPr/>
                <p14:nvPr/>
              </p14:nvContentPartPr>
              <p14:xfrm>
                <a:off x="5842710" y="3440520"/>
                <a:ext cx="518040" cy="1248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56EFF54-D8AD-D22C-78FD-F9A5E6AB955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79710" y="3377538"/>
                  <a:ext cx="643680" cy="137408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49C28340-58D4-C179-5CE6-91E8CE877166}"/>
                </a:ext>
              </a:extLst>
            </p:cNvPr>
            <p:cNvGrpSpPr/>
            <p:nvPr/>
          </p:nvGrpSpPr>
          <p:grpSpPr>
            <a:xfrm>
              <a:off x="6573870" y="3200040"/>
              <a:ext cx="1118880" cy="1680480"/>
              <a:chOff x="6573870" y="3200040"/>
              <a:chExt cx="1118880" cy="1680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0FD82B74-F04D-1779-2557-4442A40061E7}"/>
                      </a:ext>
                    </a:extLst>
                  </p14:cNvPr>
                  <p14:cNvContentPartPr/>
                  <p14:nvPr/>
                </p14:nvContentPartPr>
                <p14:xfrm>
                  <a:off x="6573870" y="3814560"/>
                  <a:ext cx="740160" cy="106596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0FD82B74-F04D-1779-2557-4442A40061E7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510870" y="3751581"/>
                    <a:ext cx="865800" cy="11915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00887B61-B0D7-DB88-FC68-9EF3AA173A7E}"/>
                      </a:ext>
                    </a:extLst>
                  </p14:cNvPr>
                  <p14:cNvContentPartPr/>
                  <p14:nvPr/>
                </p14:nvContentPartPr>
                <p14:xfrm>
                  <a:off x="7692390" y="3451320"/>
                  <a:ext cx="360" cy="36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00887B61-B0D7-DB88-FC68-9EF3AA173A7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629390" y="338832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AB467DF5-1790-7AB5-B5D7-F22D05386CBA}"/>
                      </a:ext>
                    </a:extLst>
                  </p14:cNvPr>
                  <p14:cNvContentPartPr/>
                  <p14:nvPr/>
                </p14:nvContentPartPr>
                <p14:xfrm>
                  <a:off x="7692390" y="3428640"/>
                  <a:ext cx="360" cy="36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AB467DF5-1790-7AB5-B5D7-F22D05386CBA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629390" y="33656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2D7A3FC9-944E-D0C3-DED8-A2395BD224DD}"/>
                      </a:ext>
                    </a:extLst>
                  </p14:cNvPr>
                  <p14:cNvContentPartPr/>
                  <p14:nvPr/>
                </p14:nvContentPartPr>
                <p14:xfrm>
                  <a:off x="7668990" y="3257640"/>
                  <a:ext cx="360" cy="36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2D7A3FC9-944E-D0C3-DED8-A2395BD224DD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605990" y="31946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213FB452-0C0E-874A-1B64-3F8B28B98F39}"/>
                      </a:ext>
                    </a:extLst>
                  </p14:cNvPr>
                  <p14:cNvContentPartPr/>
                  <p14:nvPr/>
                </p14:nvContentPartPr>
                <p14:xfrm>
                  <a:off x="7680870" y="3303000"/>
                  <a:ext cx="360" cy="36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213FB452-0C0E-874A-1B64-3F8B28B98F39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617870" y="324000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59CF4927-62AC-4DB5-A5D9-1F3281055793}"/>
                      </a:ext>
                    </a:extLst>
                  </p14:cNvPr>
                  <p14:cNvContentPartPr/>
                  <p14:nvPr/>
                </p14:nvContentPartPr>
                <p14:xfrm>
                  <a:off x="7635510" y="3200040"/>
                  <a:ext cx="360" cy="36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59CF4927-62AC-4DB5-A5D9-1F328105579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572510" y="31370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FC822C24-B7EC-AD32-2B5C-4D74F5F13DCA}"/>
                </a:ext>
              </a:extLst>
            </p:cNvPr>
            <p:cNvGrpSpPr/>
            <p:nvPr/>
          </p:nvGrpSpPr>
          <p:grpSpPr>
            <a:xfrm>
              <a:off x="6354990" y="4148640"/>
              <a:ext cx="11880" cy="69120"/>
              <a:chOff x="6354990" y="4148640"/>
              <a:chExt cx="11880" cy="6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AD72618E-88DB-504A-5221-32445319E38C}"/>
                      </a:ext>
                    </a:extLst>
                  </p14:cNvPr>
                  <p14:cNvContentPartPr/>
                  <p14:nvPr/>
                </p14:nvContentPartPr>
                <p14:xfrm>
                  <a:off x="6366510" y="4217400"/>
                  <a:ext cx="360" cy="36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AD72618E-88DB-504A-5221-32445319E38C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303510" y="415440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505A6A29-3060-D295-E4B8-90B348FBB41B}"/>
                      </a:ext>
                    </a:extLst>
                  </p14:cNvPr>
                  <p14:cNvContentPartPr/>
                  <p14:nvPr/>
                </p14:nvContentPartPr>
                <p14:xfrm>
                  <a:off x="6354990" y="4148640"/>
                  <a:ext cx="360" cy="36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505A6A29-3060-D295-E4B8-90B348FBB41B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291990" y="40856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32" name="Group 1231">
            <a:extLst>
              <a:ext uri="{FF2B5EF4-FFF2-40B4-BE49-F238E27FC236}">
                <a16:creationId xmlns:a16="http://schemas.microsoft.com/office/drawing/2014/main" id="{32E7EC32-93F2-FC9B-E3F5-16747CBAE1F5}"/>
              </a:ext>
            </a:extLst>
          </p:cNvPr>
          <p:cNvGrpSpPr/>
          <p:nvPr/>
        </p:nvGrpSpPr>
        <p:grpSpPr>
          <a:xfrm>
            <a:off x="609600" y="3429000"/>
            <a:ext cx="1295400" cy="1521100"/>
            <a:chOff x="7010400" y="1469416"/>
            <a:chExt cx="1600200" cy="1936174"/>
          </a:xfrm>
        </p:grpSpPr>
        <p:grpSp>
          <p:nvGrpSpPr>
            <p:cNvPr id="1233" name="Group 1232">
              <a:extLst>
                <a:ext uri="{FF2B5EF4-FFF2-40B4-BE49-F238E27FC236}">
                  <a16:creationId xmlns:a16="http://schemas.microsoft.com/office/drawing/2014/main" id="{7E346FB5-3813-F18F-BDD8-B74BDA9F58D7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1256" name="Picture 1255">
                <a:extLst>
                  <a:ext uri="{FF2B5EF4-FFF2-40B4-BE49-F238E27FC236}">
                    <a16:creationId xmlns:a16="http://schemas.microsoft.com/office/drawing/2014/main" id="{FCE5FDD7-7B09-7AD6-CC23-019F17BC6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257" name="Star: 5 Points 1256">
                <a:extLst>
                  <a:ext uri="{FF2B5EF4-FFF2-40B4-BE49-F238E27FC236}">
                    <a16:creationId xmlns:a16="http://schemas.microsoft.com/office/drawing/2014/main" id="{BCA3EC14-20C6-CEFF-171A-1F5EAA622DAB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8" name="Star: 5 Points 1257">
                <a:extLst>
                  <a:ext uri="{FF2B5EF4-FFF2-40B4-BE49-F238E27FC236}">
                    <a16:creationId xmlns:a16="http://schemas.microsoft.com/office/drawing/2014/main" id="{E8E807A5-6F07-6A49-1483-21ED67206880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9" name="Star: 5 Points 1258">
                <a:extLst>
                  <a:ext uri="{FF2B5EF4-FFF2-40B4-BE49-F238E27FC236}">
                    <a16:creationId xmlns:a16="http://schemas.microsoft.com/office/drawing/2014/main" id="{CC94E6D0-6178-A4CB-935B-99C2F6B80C44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0" name="Star: 5 Points 1259">
                <a:extLst>
                  <a:ext uri="{FF2B5EF4-FFF2-40B4-BE49-F238E27FC236}">
                    <a16:creationId xmlns:a16="http://schemas.microsoft.com/office/drawing/2014/main" id="{8A1CD00E-21FE-086B-7C2A-0AF978A362DD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1" name="Star: 5 Points 1260">
                <a:extLst>
                  <a:ext uri="{FF2B5EF4-FFF2-40B4-BE49-F238E27FC236}">
                    <a16:creationId xmlns:a16="http://schemas.microsoft.com/office/drawing/2014/main" id="{494B2BE1-473C-E651-A0FA-31C0DDDCC7A4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2" name="Star: 5 Points 1261">
                <a:extLst>
                  <a:ext uri="{FF2B5EF4-FFF2-40B4-BE49-F238E27FC236}">
                    <a16:creationId xmlns:a16="http://schemas.microsoft.com/office/drawing/2014/main" id="{4CFACFD0-2CAD-25CE-BE64-CEC8686297DD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4" name="Group 1233">
              <a:extLst>
                <a:ext uri="{FF2B5EF4-FFF2-40B4-BE49-F238E27FC236}">
                  <a16:creationId xmlns:a16="http://schemas.microsoft.com/office/drawing/2014/main" id="{043A3196-6D3B-C2C1-714C-3BEB775E3A85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1254" name="Picture 1253">
                <a:extLst>
                  <a:ext uri="{FF2B5EF4-FFF2-40B4-BE49-F238E27FC236}">
                    <a16:creationId xmlns:a16="http://schemas.microsoft.com/office/drawing/2014/main" id="{55FBE1DA-D5A2-A837-8C43-6DB34CC140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255" name="Star: 5 Points 1254">
                <a:extLst>
                  <a:ext uri="{FF2B5EF4-FFF2-40B4-BE49-F238E27FC236}">
                    <a16:creationId xmlns:a16="http://schemas.microsoft.com/office/drawing/2014/main" id="{702CC01D-0DF3-7BE3-4A47-CDD53FF6978A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35" name="Group 1234">
              <a:extLst>
                <a:ext uri="{FF2B5EF4-FFF2-40B4-BE49-F238E27FC236}">
                  <a16:creationId xmlns:a16="http://schemas.microsoft.com/office/drawing/2014/main" id="{8959901A-F4CC-A8D4-CA4C-20B97E74E6B0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1252" name="Picture 1251">
                <a:extLst>
                  <a:ext uri="{FF2B5EF4-FFF2-40B4-BE49-F238E27FC236}">
                    <a16:creationId xmlns:a16="http://schemas.microsoft.com/office/drawing/2014/main" id="{C9564B47-5B83-AD38-1C2E-289864823D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253" name="Star: 5 Points 1252">
                <a:extLst>
                  <a:ext uri="{FF2B5EF4-FFF2-40B4-BE49-F238E27FC236}">
                    <a16:creationId xmlns:a16="http://schemas.microsoft.com/office/drawing/2014/main" id="{7E774C7C-B810-922F-050D-FF2FE2D92987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6" name="Oval 1235">
              <a:extLst>
                <a:ext uri="{FF2B5EF4-FFF2-40B4-BE49-F238E27FC236}">
                  <a16:creationId xmlns:a16="http://schemas.microsoft.com/office/drawing/2014/main" id="{FEB5379E-F0A0-09C2-C40E-BF964B0378F4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7" name="Oval 1236">
              <a:extLst>
                <a:ext uri="{FF2B5EF4-FFF2-40B4-BE49-F238E27FC236}">
                  <a16:creationId xmlns:a16="http://schemas.microsoft.com/office/drawing/2014/main" id="{F7BF683E-6588-2B97-5232-2EF91CEE6294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Oval 1237">
              <a:extLst>
                <a:ext uri="{FF2B5EF4-FFF2-40B4-BE49-F238E27FC236}">
                  <a16:creationId xmlns:a16="http://schemas.microsoft.com/office/drawing/2014/main" id="{799C447F-1331-997D-2683-04891F70DD26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9" name="Oval 1238">
              <a:extLst>
                <a:ext uri="{FF2B5EF4-FFF2-40B4-BE49-F238E27FC236}">
                  <a16:creationId xmlns:a16="http://schemas.microsoft.com/office/drawing/2014/main" id="{A7C58CA7-2EB5-61AF-317F-AA3A94102A7B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0" name="Oval 1239">
              <a:extLst>
                <a:ext uri="{FF2B5EF4-FFF2-40B4-BE49-F238E27FC236}">
                  <a16:creationId xmlns:a16="http://schemas.microsoft.com/office/drawing/2014/main" id="{5E6F4A08-076C-96EA-902B-DE8A6DE71BA1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1" name="Oval 1240">
              <a:extLst>
                <a:ext uri="{FF2B5EF4-FFF2-40B4-BE49-F238E27FC236}">
                  <a16:creationId xmlns:a16="http://schemas.microsoft.com/office/drawing/2014/main" id="{92197088-AFCB-7CE9-DCE5-26E115F9FA09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2" name="Oval 1241">
              <a:extLst>
                <a:ext uri="{FF2B5EF4-FFF2-40B4-BE49-F238E27FC236}">
                  <a16:creationId xmlns:a16="http://schemas.microsoft.com/office/drawing/2014/main" id="{544495B5-CEF2-E0DA-5297-EE6D2F0E65E0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3" name="Oval 1242">
              <a:extLst>
                <a:ext uri="{FF2B5EF4-FFF2-40B4-BE49-F238E27FC236}">
                  <a16:creationId xmlns:a16="http://schemas.microsoft.com/office/drawing/2014/main" id="{3B7871C0-B57F-7421-2A34-ED5B409F2636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Oval 1243">
              <a:extLst>
                <a:ext uri="{FF2B5EF4-FFF2-40B4-BE49-F238E27FC236}">
                  <a16:creationId xmlns:a16="http://schemas.microsoft.com/office/drawing/2014/main" id="{03E6DAE0-F8C8-0CF6-6E8F-0D4D9C17CAA8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5" name="Oval 1244">
              <a:extLst>
                <a:ext uri="{FF2B5EF4-FFF2-40B4-BE49-F238E27FC236}">
                  <a16:creationId xmlns:a16="http://schemas.microsoft.com/office/drawing/2014/main" id="{5F0B41B9-4C1A-4B24-FBB7-1F20B21B5D02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6" name="Oval 1245">
              <a:extLst>
                <a:ext uri="{FF2B5EF4-FFF2-40B4-BE49-F238E27FC236}">
                  <a16:creationId xmlns:a16="http://schemas.microsoft.com/office/drawing/2014/main" id="{C28D22D4-3A8C-737E-FB15-22B79083FB96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7" name="Oval 1246">
              <a:extLst>
                <a:ext uri="{FF2B5EF4-FFF2-40B4-BE49-F238E27FC236}">
                  <a16:creationId xmlns:a16="http://schemas.microsoft.com/office/drawing/2014/main" id="{9FB6531B-D0BE-9594-AA2C-5DD0E4EDC2AA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8" name="Oval 1247">
              <a:extLst>
                <a:ext uri="{FF2B5EF4-FFF2-40B4-BE49-F238E27FC236}">
                  <a16:creationId xmlns:a16="http://schemas.microsoft.com/office/drawing/2014/main" id="{BCE5228F-8265-689B-B2C6-BE708044AEE4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9" name="Oval 1248">
              <a:extLst>
                <a:ext uri="{FF2B5EF4-FFF2-40B4-BE49-F238E27FC236}">
                  <a16:creationId xmlns:a16="http://schemas.microsoft.com/office/drawing/2014/main" id="{7D8EDA9E-AD92-4B7A-C19E-C1B18D2DA697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0" name="Oval 1249">
              <a:extLst>
                <a:ext uri="{FF2B5EF4-FFF2-40B4-BE49-F238E27FC236}">
                  <a16:creationId xmlns:a16="http://schemas.microsoft.com/office/drawing/2014/main" id="{FC166464-FA60-CDEC-DE75-F986309EE27E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1" name="Oval 1250">
              <a:extLst>
                <a:ext uri="{FF2B5EF4-FFF2-40B4-BE49-F238E27FC236}">
                  <a16:creationId xmlns:a16="http://schemas.microsoft.com/office/drawing/2014/main" id="{59A8963D-D5C6-50E3-4928-B8CADF4F836D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A5D8B4B-4C0D-2555-45E7-931FCDE81697}"/>
                  </a:ext>
                </a:extLst>
              </p14:cNvPr>
              <p14:cNvContentPartPr/>
              <p14:nvPr/>
            </p14:nvContentPartPr>
            <p14:xfrm>
              <a:off x="5280405" y="3625711"/>
              <a:ext cx="1044360" cy="896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A5D8B4B-4C0D-2555-45E7-931FCDE8169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17765" y="3563071"/>
                <a:ext cx="1170000" cy="102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94600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2" name="Group 1231">
            <a:extLst>
              <a:ext uri="{FF2B5EF4-FFF2-40B4-BE49-F238E27FC236}">
                <a16:creationId xmlns:a16="http://schemas.microsoft.com/office/drawing/2014/main" id="{32E7EC32-93F2-FC9B-E3F5-16747CBAE1F5}"/>
              </a:ext>
            </a:extLst>
          </p:cNvPr>
          <p:cNvGrpSpPr/>
          <p:nvPr/>
        </p:nvGrpSpPr>
        <p:grpSpPr>
          <a:xfrm>
            <a:off x="609600" y="3657600"/>
            <a:ext cx="1295400" cy="1521100"/>
            <a:chOff x="7010400" y="1469416"/>
            <a:chExt cx="1600200" cy="1936174"/>
          </a:xfrm>
        </p:grpSpPr>
        <p:grpSp>
          <p:nvGrpSpPr>
            <p:cNvPr id="1233" name="Group 1232">
              <a:extLst>
                <a:ext uri="{FF2B5EF4-FFF2-40B4-BE49-F238E27FC236}">
                  <a16:creationId xmlns:a16="http://schemas.microsoft.com/office/drawing/2014/main" id="{7E346FB5-3813-F18F-BDD8-B74BDA9F58D7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1256" name="Picture 1255">
                <a:extLst>
                  <a:ext uri="{FF2B5EF4-FFF2-40B4-BE49-F238E27FC236}">
                    <a16:creationId xmlns:a16="http://schemas.microsoft.com/office/drawing/2014/main" id="{FCE5FDD7-7B09-7AD6-CC23-019F17BC6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257" name="Star: 5 Points 1256">
                <a:extLst>
                  <a:ext uri="{FF2B5EF4-FFF2-40B4-BE49-F238E27FC236}">
                    <a16:creationId xmlns:a16="http://schemas.microsoft.com/office/drawing/2014/main" id="{BCA3EC14-20C6-CEFF-171A-1F5EAA622DAB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8" name="Star: 5 Points 1257">
                <a:extLst>
                  <a:ext uri="{FF2B5EF4-FFF2-40B4-BE49-F238E27FC236}">
                    <a16:creationId xmlns:a16="http://schemas.microsoft.com/office/drawing/2014/main" id="{E8E807A5-6F07-6A49-1483-21ED67206880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9" name="Star: 5 Points 1258">
                <a:extLst>
                  <a:ext uri="{FF2B5EF4-FFF2-40B4-BE49-F238E27FC236}">
                    <a16:creationId xmlns:a16="http://schemas.microsoft.com/office/drawing/2014/main" id="{CC94E6D0-6178-A4CB-935B-99C2F6B80C44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0" name="Star: 5 Points 1259">
                <a:extLst>
                  <a:ext uri="{FF2B5EF4-FFF2-40B4-BE49-F238E27FC236}">
                    <a16:creationId xmlns:a16="http://schemas.microsoft.com/office/drawing/2014/main" id="{8A1CD00E-21FE-086B-7C2A-0AF978A362DD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1" name="Star: 5 Points 1260">
                <a:extLst>
                  <a:ext uri="{FF2B5EF4-FFF2-40B4-BE49-F238E27FC236}">
                    <a16:creationId xmlns:a16="http://schemas.microsoft.com/office/drawing/2014/main" id="{494B2BE1-473C-E651-A0FA-31C0DDDCC7A4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2" name="Star: 5 Points 1261">
                <a:extLst>
                  <a:ext uri="{FF2B5EF4-FFF2-40B4-BE49-F238E27FC236}">
                    <a16:creationId xmlns:a16="http://schemas.microsoft.com/office/drawing/2014/main" id="{4CFACFD0-2CAD-25CE-BE64-CEC8686297DD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4" name="Group 1233">
              <a:extLst>
                <a:ext uri="{FF2B5EF4-FFF2-40B4-BE49-F238E27FC236}">
                  <a16:creationId xmlns:a16="http://schemas.microsoft.com/office/drawing/2014/main" id="{043A3196-6D3B-C2C1-714C-3BEB775E3A85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1254" name="Picture 1253">
                <a:extLst>
                  <a:ext uri="{FF2B5EF4-FFF2-40B4-BE49-F238E27FC236}">
                    <a16:creationId xmlns:a16="http://schemas.microsoft.com/office/drawing/2014/main" id="{55FBE1DA-D5A2-A837-8C43-6DB34CC140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255" name="Star: 5 Points 1254">
                <a:extLst>
                  <a:ext uri="{FF2B5EF4-FFF2-40B4-BE49-F238E27FC236}">
                    <a16:creationId xmlns:a16="http://schemas.microsoft.com/office/drawing/2014/main" id="{702CC01D-0DF3-7BE3-4A47-CDD53FF6978A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35" name="Group 1234">
              <a:extLst>
                <a:ext uri="{FF2B5EF4-FFF2-40B4-BE49-F238E27FC236}">
                  <a16:creationId xmlns:a16="http://schemas.microsoft.com/office/drawing/2014/main" id="{8959901A-F4CC-A8D4-CA4C-20B97E74E6B0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1252" name="Picture 1251">
                <a:extLst>
                  <a:ext uri="{FF2B5EF4-FFF2-40B4-BE49-F238E27FC236}">
                    <a16:creationId xmlns:a16="http://schemas.microsoft.com/office/drawing/2014/main" id="{C9564B47-5B83-AD38-1C2E-289864823D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253" name="Star: 5 Points 1252">
                <a:extLst>
                  <a:ext uri="{FF2B5EF4-FFF2-40B4-BE49-F238E27FC236}">
                    <a16:creationId xmlns:a16="http://schemas.microsoft.com/office/drawing/2014/main" id="{7E774C7C-B810-922F-050D-FF2FE2D92987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6" name="Oval 1235">
              <a:extLst>
                <a:ext uri="{FF2B5EF4-FFF2-40B4-BE49-F238E27FC236}">
                  <a16:creationId xmlns:a16="http://schemas.microsoft.com/office/drawing/2014/main" id="{FEB5379E-F0A0-09C2-C40E-BF964B0378F4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7" name="Oval 1236">
              <a:extLst>
                <a:ext uri="{FF2B5EF4-FFF2-40B4-BE49-F238E27FC236}">
                  <a16:creationId xmlns:a16="http://schemas.microsoft.com/office/drawing/2014/main" id="{F7BF683E-6588-2B97-5232-2EF91CEE6294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Oval 1237">
              <a:extLst>
                <a:ext uri="{FF2B5EF4-FFF2-40B4-BE49-F238E27FC236}">
                  <a16:creationId xmlns:a16="http://schemas.microsoft.com/office/drawing/2014/main" id="{799C447F-1331-997D-2683-04891F70DD26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9" name="Oval 1238">
              <a:extLst>
                <a:ext uri="{FF2B5EF4-FFF2-40B4-BE49-F238E27FC236}">
                  <a16:creationId xmlns:a16="http://schemas.microsoft.com/office/drawing/2014/main" id="{A7C58CA7-2EB5-61AF-317F-AA3A94102A7B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0" name="Oval 1239">
              <a:extLst>
                <a:ext uri="{FF2B5EF4-FFF2-40B4-BE49-F238E27FC236}">
                  <a16:creationId xmlns:a16="http://schemas.microsoft.com/office/drawing/2014/main" id="{5E6F4A08-076C-96EA-902B-DE8A6DE71BA1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1" name="Oval 1240">
              <a:extLst>
                <a:ext uri="{FF2B5EF4-FFF2-40B4-BE49-F238E27FC236}">
                  <a16:creationId xmlns:a16="http://schemas.microsoft.com/office/drawing/2014/main" id="{92197088-AFCB-7CE9-DCE5-26E115F9FA09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2" name="Oval 1241">
              <a:extLst>
                <a:ext uri="{FF2B5EF4-FFF2-40B4-BE49-F238E27FC236}">
                  <a16:creationId xmlns:a16="http://schemas.microsoft.com/office/drawing/2014/main" id="{544495B5-CEF2-E0DA-5297-EE6D2F0E65E0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3" name="Oval 1242">
              <a:extLst>
                <a:ext uri="{FF2B5EF4-FFF2-40B4-BE49-F238E27FC236}">
                  <a16:creationId xmlns:a16="http://schemas.microsoft.com/office/drawing/2014/main" id="{3B7871C0-B57F-7421-2A34-ED5B409F2636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Oval 1243">
              <a:extLst>
                <a:ext uri="{FF2B5EF4-FFF2-40B4-BE49-F238E27FC236}">
                  <a16:creationId xmlns:a16="http://schemas.microsoft.com/office/drawing/2014/main" id="{03E6DAE0-F8C8-0CF6-6E8F-0D4D9C17CAA8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5" name="Oval 1244">
              <a:extLst>
                <a:ext uri="{FF2B5EF4-FFF2-40B4-BE49-F238E27FC236}">
                  <a16:creationId xmlns:a16="http://schemas.microsoft.com/office/drawing/2014/main" id="{5F0B41B9-4C1A-4B24-FBB7-1F20B21B5D02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6" name="Oval 1245">
              <a:extLst>
                <a:ext uri="{FF2B5EF4-FFF2-40B4-BE49-F238E27FC236}">
                  <a16:creationId xmlns:a16="http://schemas.microsoft.com/office/drawing/2014/main" id="{C28D22D4-3A8C-737E-FB15-22B79083FB96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7" name="Oval 1246">
              <a:extLst>
                <a:ext uri="{FF2B5EF4-FFF2-40B4-BE49-F238E27FC236}">
                  <a16:creationId xmlns:a16="http://schemas.microsoft.com/office/drawing/2014/main" id="{9FB6531B-D0BE-9594-AA2C-5DD0E4EDC2AA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8" name="Oval 1247">
              <a:extLst>
                <a:ext uri="{FF2B5EF4-FFF2-40B4-BE49-F238E27FC236}">
                  <a16:creationId xmlns:a16="http://schemas.microsoft.com/office/drawing/2014/main" id="{BCE5228F-8265-689B-B2C6-BE708044AEE4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9" name="Oval 1248">
              <a:extLst>
                <a:ext uri="{FF2B5EF4-FFF2-40B4-BE49-F238E27FC236}">
                  <a16:creationId xmlns:a16="http://schemas.microsoft.com/office/drawing/2014/main" id="{7D8EDA9E-AD92-4B7A-C19E-C1B18D2DA697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0" name="Oval 1249">
              <a:extLst>
                <a:ext uri="{FF2B5EF4-FFF2-40B4-BE49-F238E27FC236}">
                  <a16:creationId xmlns:a16="http://schemas.microsoft.com/office/drawing/2014/main" id="{FC166464-FA60-CDEC-DE75-F986309EE27E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1" name="Oval 1250">
              <a:extLst>
                <a:ext uri="{FF2B5EF4-FFF2-40B4-BE49-F238E27FC236}">
                  <a16:creationId xmlns:a16="http://schemas.microsoft.com/office/drawing/2014/main" id="{59A8963D-D5C6-50E3-4928-B8CADF4F836D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8B5573-1ACE-CA30-55E4-BB025A390209}"/>
              </a:ext>
            </a:extLst>
          </p:cNvPr>
          <p:cNvGrpSpPr/>
          <p:nvPr/>
        </p:nvGrpSpPr>
        <p:grpSpPr>
          <a:xfrm>
            <a:off x="2209800" y="1066800"/>
            <a:ext cx="5869546" cy="3810000"/>
            <a:chOff x="2209800" y="1066800"/>
            <a:chExt cx="5869546" cy="3810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0368AE-1902-660E-5EA2-CE559F19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9800" y="1066800"/>
              <a:ext cx="5869546" cy="38100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6F0A8F9-17E5-6D9E-E196-77D9E589F23E}"/>
                    </a:ext>
                  </a:extLst>
                </p14:cNvPr>
                <p14:cNvContentPartPr/>
                <p14:nvPr/>
              </p14:nvContentPartPr>
              <p14:xfrm>
                <a:off x="7299510" y="2865120"/>
                <a:ext cx="104040" cy="1517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6F0A8F9-17E5-6D9E-E196-77D9E589F23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36510" y="2802135"/>
                  <a:ext cx="229680" cy="16433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1276147-906E-493A-F4A4-F6019A2E2BE9}"/>
                    </a:ext>
                  </a:extLst>
                </p14:cNvPr>
                <p14:cNvContentPartPr/>
                <p14:nvPr/>
              </p14:nvContentPartPr>
              <p14:xfrm>
                <a:off x="7299510" y="3023880"/>
                <a:ext cx="606960" cy="13964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1276147-906E-493A-F4A4-F6019A2E2BE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36510" y="2960896"/>
                  <a:ext cx="732600" cy="1522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1FEBA40-9939-27BD-E53C-B2347A1C5BA9}"/>
                    </a:ext>
                  </a:extLst>
                </p14:cNvPr>
                <p14:cNvContentPartPr/>
                <p14:nvPr/>
              </p14:nvContentPartPr>
              <p14:xfrm>
                <a:off x="7219950" y="4408440"/>
                <a:ext cx="636120" cy="342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1FEBA40-9939-27BD-E53C-B2347A1C5B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56950" y="4345440"/>
                  <a:ext cx="761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15112A4-E3F4-A1EF-5E4E-07C38E414E1A}"/>
                    </a:ext>
                  </a:extLst>
                </p14:cNvPr>
                <p14:cNvContentPartPr/>
                <p14:nvPr/>
              </p14:nvContentPartPr>
              <p14:xfrm>
                <a:off x="7413990" y="3166080"/>
                <a:ext cx="457560" cy="12304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15112A4-E3F4-A1EF-5E4E-07C38E414E1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50990" y="3103080"/>
                  <a:ext cx="58320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1923935-037C-71A0-37E7-88F5EE69691B}"/>
                    </a:ext>
                  </a:extLst>
                </p14:cNvPr>
                <p14:cNvContentPartPr/>
                <p14:nvPr/>
              </p14:nvContentPartPr>
              <p14:xfrm>
                <a:off x="5562150" y="2821920"/>
                <a:ext cx="793080" cy="16333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1923935-037C-71A0-37E7-88F5EE69691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99121" y="2758920"/>
                  <a:ext cx="918777" cy="17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56EFF54-D8AD-D22C-78FD-F9A5E6AB9555}"/>
                    </a:ext>
                  </a:extLst>
                </p14:cNvPr>
                <p14:cNvContentPartPr/>
                <p14:nvPr/>
              </p14:nvContentPartPr>
              <p14:xfrm>
                <a:off x="5690310" y="3059520"/>
                <a:ext cx="518040" cy="1248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56EFF54-D8AD-D22C-78FD-F9A5E6AB955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27310" y="2996538"/>
                  <a:ext cx="643680" cy="137408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49C28340-58D4-C179-5CE6-91E8CE877166}"/>
                </a:ext>
              </a:extLst>
            </p:cNvPr>
            <p:cNvGrpSpPr/>
            <p:nvPr/>
          </p:nvGrpSpPr>
          <p:grpSpPr>
            <a:xfrm>
              <a:off x="6421470" y="2819040"/>
              <a:ext cx="1118880" cy="1680480"/>
              <a:chOff x="6573870" y="3200040"/>
              <a:chExt cx="1118880" cy="1680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0FD82B74-F04D-1779-2557-4442A40061E7}"/>
                      </a:ext>
                    </a:extLst>
                  </p14:cNvPr>
                  <p14:cNvContentPartPr/>
                  <p14:nvPr/>
                </p14:nvContentPartPr>
                <p14:xfrm>
                  <a:off x="6573870" y="3814560"/>
                  <a:ext cx="740160" cy="106596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0FD82B74-F04D-1779-2557-4442A40061E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6510870" y="3751581"/>
                    <a:ext cx="865800" cy="11915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00887B61-B0D7-DB88-FC68-9EF3AA173A7E}"/>
                      </a:ext>
                    </a:extLst>
                  </p14:cNvPr>
                  <p14:cNvContentPartPr/>
                  <p14:nvPr/>
                </p14:nvContentPartPr>
                <p14:xfrm>
                  <a:off x="7692390" y="3451320"/>
                  <a:ext cx="360" cy="36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00887B61-B0D7-DB88-FC68-9EF3AA173A7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7629390" y="338832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AB467DF5-1790-7AB5-B5D7-F22D05386CBA}"/>
                      </a:ext>
                    </a:extLst>
                  </p14:cNvPr>
                  <p14:cNvContentPartPr/>
                  <p14:nvPr/>
                </p14:nvContentPartPr>
                <p14:xfrm>
                  <a:off x="7692390" y="3428640"/>
                  <a:ext cx="360" cy="36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AB467DF5-1790-7AB5-B5D7-F22D05386CBA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7629390" y="33656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2D7A3FC9-944E-D0C3-DED8-A2395BD224DD}"/>
                      </a:ext>
                    </a:extLst>
                  </p14:cNvPr>
                  <p14:cNvContentPartPr/>
                  <p14:nvPr/>
                </p14:nvContentPartPr>
                <p14:xfrm>
                  <a:off x="7668990" y="3257640"/>
                  <a:ext cx="360" cy="36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2D7A3FC9-944E-D0C3-DED8-A2395BD224DD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7605990" y="31946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213FB452-0C0E-874A-1B64-3F8B28B98F39}"/>
                      </a:ext>
                    </a:extLst>
                  </p14:cNvPr>
                  <p14:cNvContentPartPr/>
                  <p14:nvPr/>
                </p14:nvContentPartPr>
                <p14:xfrm>
                  <a:off x="7680870" y="3303000"/>
                  <a:ext cx="360" cy="36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213FB452-0C0E-874A-1B64-3F8B28B98F39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7617870" y="324000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59CF4927-62AC-4DB5-A5D9-1F3281055793}"/>
                      </a:ext>
                    </a:extLst>
                  </p14:cNvPr>
                  <p14:cNvContentPartPr/>
                  <p14:nvPr/>
                </p14:nvContentPartPr>
                <p14:xfrm>
                  <a:off x="7635510" y="3200040"/>
                  <a:ext cx="360" cy="36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59CF4927-62AC-4DB5-A5D9-1F3281055793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7572510" y="31370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FC822C24-B7EC-AD32-2B5C-4D74F5F13DCA}"/>
                </a:ext>
              </a:extLst>
            </p:cNvPr>
            <p:cNvGrpSpPr/>
            <p:nvPr/>
          </p:nvGrpSpPr>
          <p:grpSpPr>
            <a:xfrm>
              <a:off x="6202590" y="3767640"/>
              <a:ext cx="11880" cy="69120"/>
              <a:chOff x="6354990" y="4148640"/>
              <a:chExt cx="11880" cy="6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AD72618E-88DB-504A-5221-32445319E38C}"/>
                      </a:ext>
                    </a:extLst>
                  </p14:cNvPr>
                  <p14:cNvContentPartPr/>
                  <p14:nvPr/>
                </p14:nvContentPartPr>
                <p14:xfrm>
                  <a:off x="6366510" y="4217400"/>
                  <a:ext cx="360" cy="36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AD72618E-88DB-504A-5221-32445319E38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6303510" y="415440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505A6A29-3060-D295-E4B8-90B348FBB41B}"/>
                      </a:ext>
                    </a:extLst>
                  </p14:cNvPr>
                  <p14:cNvContentPartPr/>
                  <p14:nvPr/>
                </p14:nvContentPartPr>
                <p14:xfrm>
                  <a:off x="6354990" y="4148640"/>
                  <a:ext cx="360" cy="36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505A6A29-3060-D295-E4B8-90B348FBB41B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6291990" y="40856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18" name="Ink 1217">
                  <a:extLst>
                    <a:ext uri="{FF2B5EF4-FFF2-40B4-BE49-F238E27FC236}">
                      <a16:creationId xmlns:a16="http://schemas.microsoft.com/office/drawing/2014/main" id="{4D0BABDE-6C49-12C3-684D-B25E41623488}"/>
                    </a:ext>
                  </a:extLst>
                </p14:cNvPr>
                <p14:cNvContentPartPr/>
                <p14:nvPr/>
              </p14:nvContentPartPr>
              <p14:xfrm>
                <a:off x="3632925" y="4495800"/>
                <a:ext cx="360" cy="360"/>
              </p14:xfrm>
            </p:contentPart>
          </mc:Choice>
          <mc:Fallback xmlns="">
            <p:pic>
              <p:nvPicPr>
                <p:cNvPr id="1218" name="Ink 1217">
                  <a:extLst>
                    <a:ext uri="{FF2B5EF4-FFF2-40B4-BE49-F238E27FC236}">
                      <a16:creationId xmlns:a16="http://schemas.microsoft.com/office/drawing/2014/main" id="{4D0BABDE-6C49-12C3-684D-B25E4162348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96925" y="44238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219" name="Ink 1218">
                  <a:extLst>
                    <a:ext uri="{FF2B5EF4-FFF2-40B4-BE49-F238E27FC236}">
                      <a16:creationId xmlns:a16="http://schemas.microsoft.com/office/drawing/2014/main" id="{DF21C445-C639-5210-3374-24A3D7E9A46B}"/>
                    </a:ext>
                  </a:extLst>
                </p14:cNvPr>
                <p14:cNvContentPartPr/>
                <p14:nvPr/>
              </p14:nvContentPartPr>
              <p14:xfrm>
                <a:off x="3682245" y="4503000"/>
                <a:ext cx="360" cy="360"/>
              </p14:xfrm>
            </p:contentPart>
          </mc:Choice>
          <mc:Fallback xmlns="">
            <p:pic>
              <p:nvPicPr>
                <p:cNvPr id="1219" name="Ink 1218">
                  <a:extLst>
                    <a:ext uri="{FF2B5EF4-FFF2-40B4-BE49-F238E27FC236}">
                      <a16:creationId xmlns:a16="http://schemas.microsoft.com/office/drawing/2014/main" id="{DF21C445-C639-5210-3374-24A3D7E9A46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46245" y="44310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20" name="Ink 1219">
                  <a:extLst>
                    <a:ext uri="{FF2B5EF4-FFF2-40B4-BE49-F238E27FC236}">
                      <a16:creationId xmlns:a16="http://schemas.microsoft.com/office/drawing/2014/main" id="{974F79A0-4F54-4069-B054-914321C6BD40}"/>
                    </a:ext>
                  </a:extLst>
                </p14:cNvPr>
                <p14:cNvContentPartPr/>
                <p14:nvPr/>
              </p14:nvContentPartPr>
              <p14:xfrm>
                <a:off x="3795645" y="4503000"/>
                <a:ext cx="360" cy="360"/>
              </p14:xfrm>
            </p:contentPart>
          </mc:Choice>
          <mc:Fallback xmlns="">
            <p:pic>
              <p:nvPicPr>
                <p:cNvPr id="1220" name="Ink 1219">
                  <a:extLst>
                    <a:ext uri="{FF2B5EF4-FFF2-40B4-BE49-F238E27FC236}">
                      <a16:creationId xmlns:a16="http://schemas.microsoft.com/office/drawing/2014/main" id="{974F79A0-4F54-4069-B054-914321C6BD4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59645" y="44310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222" name="Ink 1221">
                  <a:extLst>
                    <a:ext uri="{FF2B5EF4-FFF2-40B4-BE49-F238E27FC236}">
                      <a16:creationId xmlns:a16="http://schemas.microsoft.com/office/drawing/2014/main" id="{FB26FF30-E47A-B2B2-7CB8-E6A728521334}"/>
                    </a:ext>
                  </a:extLst>
                </p14:cNvPr>
                <p14:cNvContentPartPr/>
                <p14:nvPr/>
              </p14:nvContentPartPr>
              <p14:xfrm>
                <a:off x="3887805" y="4503000"/>
                <a:ext cx="360" cy="360"/>
              </p14:xfrm>
            </p:contentPart>
          </mc:Choice>
          <mc:Fallback xmlns="">
            <p:pic>
              <p:nvPicPr>
                <p:cNvPr id="1222" name="Ink 1221">
                  <a:extLst>
                    <a:ext uri="{FF2B5EF4-FFF2-40B4-BE49-F238E27FC236}">
                      <a16:creationId xmlns:a16="http://schemas.microsoft.com/office/drawing/2014/main" id="{FB26FF30-E47A-B2B2-7CB8-E6A72852133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51805" y="44310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23" name="Ink 1222">
                  <a:extLst>
                    <a:ext uri="{FF2B5EF4-FFF2-40B4-BE49-F238E27FC236}">
                      <a16:creationId xmlns:a16="http://schemas.microsoft.com/office/drawing/2014/main" id="{852CE804-6819-B244-2557-99CB462B3862}"/>
                    </a:ext>
                  </a:extLst>
                </p14:cNvPr>
                <p14:cNvContentPartPr/>
                <p14:nvPr/>
              </p14:nvContentPartPr>
              <p14:xfrm>
                <a:off x="3810045" y="4482120"/>
                <a:ext cx="126720" cy="35280"/>
              </p14:xfrm>
            </p:contentPart>
          </mc:Choice>
          <mc:Fallback xmlns="">
            <p:pic>
              <p:nvPicPr>
                <p:cNvPr id="1223" name="Ink 1222">
                  <a:extLst>
                    <a:ext uri="{FF2B5EF4-FFF2-40B4-BE49-F238E27FC236}">
                      <a16:creationId xmlns:a16="http://schemas.microsoft.com/office/drawing/2014/main" id="{852CE804-6819-B244-2557-99CB462B386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74147" y="4410120"/>
                  <a:ext cx="198157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228" name="Ink 1227">
                  <a:extLst>
                    <a:ext uri="{FF2B5EF4-FFF2-40B4-BE49-F238E27FC236}">
                      <a16:creationId xmlns:a16="http://schemas.microsoft.com/office/drawing/2014/main" id="{99D3E58B-964A-454E-4B6F-18F31645DAEA}"/>
                    </a:ext>
                  </a:extLst>
                </p14:cNvPr>
                <p14:cNvContentPartPr/>
                <p14:nvPr/>
              </p14:nvContentPartPr>
              <p14:xfrm>
                <a:off x="3945765" y="3581400"/>
                <a:ext cx="2351520" cy="921600"/>
              </p14:xfrm>
            </p:contentPart>
          </mc:Choice>
          <mc:Fallback xmlns="">
            <p:pic>
              <p:nvPicPr>
                <p:cNvPr id="1228" name="Ink 1227">
                  <a:extLst>
                    <a:ext uri="{FF2B5EF4-FFF2-40B4-BE49-F238E27FC236}">
                      <a16:creationId xmlns:a16="http://schemas.microsoft.com/office/drawing/2014/main" id="{99D3E58B-964A-454E-4B6F-18F31645DAE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09765" y="3509400"/>
                  <a:ext cx="242316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4E8C376-E4EF-FDC1-F2B5-A32942FDC718}"/>
                    </a:ext>
                  </a:extLst>
                </p14:cNvPr>
                <p14:cNvContentPartPr/>
                <p14:nvPr/>
              </p14:nvContentPartPr>
              <p14:xfrm>
                <a:off x="3813405" y="2877631"/>
                <a:ext cx="2269080" cy="1682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4E8C376-E4EF-FDC1-F2B5-A32942FDC71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77405" y="2805631"/>
                  <a:ext cx="2340720" cy="1825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51927E-7348-9595-E795-95663260486C}"/>
              </a:ext>
            </a:extLst>
          </p:cNvPr>
          <p:cNvSpPr txBox="1"/>
          <p:nvPr/>
        </p:nvSpPr>
        <p:spPr>
          <a:xfrm>
            <a:off x="304800" y="304800"/>
            <a:ext cx="86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Dim-staining cell: with missed autofluorescence subtraction</a:t>
            </a:r>
          </a:p>
        </p:txBody>
      </p:sp>
    </p:spTree>
    <p:extLst>
      <p:ext uri="{BB962C8B-B14F-4D97-AF65-F5344CB8AC3E}">
        <p14:creationId xmlns:p14="http://schemas.microsoft.com/office/powerpoint/2010/main" val="211466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81FF96-0108-B5FB-A6E6-96A99E8B6F4C}"/>
              </a:ext>
            </a:extLst>
          </p:cNvPr>
          <p:cNvSpPr txBox="1"/>
          <p:nvPr/>
        </p:nvSpPr>
        <p:spPr>
          <a:xfrm>
            <a:off x="533400" y="152400"/>
            <a:ext cx="830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 bright-staining cells: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3F6DE6-A73C-68D7-FC6F-42DB262852E8}"/>
              </a:ext>
            </a:extLst>
          </p:cNvPr>
          <p:cNvGrpSpPr/>
          <p:nvPr/>
        </p:nvGrpSpPr>
        <p:grpSpPr>
          <a:xfrm>
            <a:off x="457200" y="3733800"/>
            <a:ext cx="1637205" cy="1604614"/>
            <a:chOff x="6788194" y="1400176"/>
            <a:chExt cx="2022430" cy="204247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44945EA-A45B-53B9-031B-302FAB2B0A6B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1192" name="Picture 1191">
                <a:extLst>
                  <a:ext uri="{FF2B5EF4-FFF2-40B4-BE49-F238E27FC236}">
                    <a16:creationId xmlns:a16="http://schemas.microsoft.com/office/drawing/2014/main" id="{BCCD7712-617E-5DD3-5B66-6551E14F3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193" name="Star: 5 Points 1192">
                <a:extLst>
                  <a:ext uri="{FF2B5EF4-FFF2-40B4-BE49-F238E27FC236}">
                    <a16:creationId xmlns:a16="http://schemas.microsoft.com/office/drawing/2014/main" id="{1F165BDF-4DC4-7A20-C65C-4A36071025E3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4" name="Star: 5 Points 1193">
                <a:extLst>
                  <a:ext uri="{FF2B5EF4-FFF2-40B4-BE49-F238E27FC236}">
                    <a16:creationId xmlns:a16="http://schemas.microsoft.com/office/drawing/2014/main" id="{42A0E1AA-FE0E-EDC1-57A2-8E4AC7081F45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5" name="Star: 5 Points 1194">
                <a:extLst>
                  <a:ext uri="{FF2B5EF4-FFF2-40B4-BE49-F238E27FC236}">
                    <a16:creationId xmlns:a16="http://schemas.microsoft.com/office/drawing/2014/main" id="{18F40665-BC7E-4698-71E2-11801F8F43AC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6" name="Star: 5 Points 1195">
                <a:extLst>
                  <a:ext uri="{FF2B5EF4-FFF2-40B4-BE49-F238E27FC236}">
                    <a16:creationId xmlns:a16="http://schemas.microsoft.com/office/drawing/2014/main" id="{0C30D4DD-C2C8-CD0F-2805-A8E0ECAA7F54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7" name="Star: 5 Points 1196">
                <a:extLst>
                  <a:ext uri="{FF2B5EF4-FFF2-40B4-BE49-F238E27FC236}">
                    <a16:creationId xmlns:a16="http://schemas.microsoft.com/office/drawing/2014/main" id="{E8436DB7-B494-5C45-9F50-40EB4156A712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8" name="Star: 5 Points 1197">
                <a:extLst>
                  <a:ext uri="{FF2B5EF4-FFF2-40B4-BE49-F238E27FC236}">
                    <a16:creationId xmlns:a16="http://schemas.microsoft.com/office/drawing/2014/main" id="{0FC0881F-7653-9DC8-83AE-895405F7AD11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CCE9E51-1065-1CCA-7F26-667F29D9B457}"/>
                </a:ext>
              </a:extLst>
            </p:cNvPr>
            <p:cNvGrpSpPr/>
            <p:nvPr/>
          </p:nvGrpSpPr>
          <p:grpSpPr>
            <a:xfrm rot="3993612">
              <a:off x="8483145" y="1918830"/>
              <a:ext cx="211454" cy="276224"/>
              <a:chOff x="5105400" y="4648201"/>
              <a:chExt cx="363855" cy="581024"/>
            </a:xfrm>
          </p:grpSpPr>
          <p:pic>
            <p:nvPicPr>
              <p:cNvPr id="1190" name="Picture 1189">
                <a:extLst>
                  <a:ext uri="{FF2B5EF4-FFF2-40B4-BE49-F238E27FC236}">
                    <a16:creationId xmlns:a16="http://schemas.microsoft.com/office/drawing/2014/main" id="{53571980-D743-40C0-D374-8DB9C1661A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91" name="Star: 5 Points 1190">
                <a:extLst>
                  <a:ext uri="{FF2B5EF4-FFF2-40B4-BE49-F238E27FC236}">
                    <a16:creationId xmlns:a16="http://schemas.microsoft.com/office/drawing/2014/main" id="{5016394F-A7C7-EB30-B82E-AB94401831F9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C3927BF-6ADA-548F-DBB2-E9FD705F0023}"/>
                </a:ext>
              </a:extLst>
            </p:cNvPr>
            <p:cNvGrpSpPr/>
            <p:nvPr/>
          </p:nvGrpSpPr>
          <p:grpSpPr>
            <a:xfrm rot="2395165">
              <a:off x="8258958" y="1635859"/>
              <a:ext cx="211454" cy="276224"/>
              <a:chOff x="5105400" y="4648201"/>
              <a:chExt cx="363855" cy="581024"/>
            </a:xfrm>
          </p:grpSpPr>
          <p:pic>
            <p:nvPicPr>
              <p:cNvPr id="1188" name="Picture 1187">
                <a:extLst>
                  <a:ext uri="{FF2B5EF4-FFF2-40B4-BE49-F238E27FC236}">
                    <a16:creationId xmlns:a16="http://schemas.microsoft.com/office/drawing/2014/main" id="{AEB1FB20-C500-9619-DC0D-E3F5D7BB5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89" name="Star: 5 Points 1188">
                <a:extLst>
                  <a:ext uri="{FF2B5EF4-FFF2-40B4-BE49-F238E27FC236}">
                    <a16:creationId xmlns:a16="http://schemas.microsoft.com/office/drawing/2014/main" id="{AFBBA47C-8436-5F0F-19B9-C4D45F58D69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0AFE44-D54D-6EDD-0BA4-246A8C0580D6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1186" name="Picture 1185">
                <a:extLst>
                  <a:ext uri="{FF2B5EF4-FFF2-40B4-BE49-F238E27FC236}">
                    <a16:creationId xmlns:a16="http://schemas.microsoft.com/office/drawing/2014/main" id="{F22EC4AF-49AA-41DD-C01B-037BBA05BB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87" name="Star: 5 Points 1186">
                <a:extLst>
                  <a:ext uri="{FF2B5EF4-FFF2-40B4-BE49-F238E27FC236}">
                    <a16:creationId xmlns:a16="http://schemas.microsoft.com/office/drawing/2014/main" id="{F07E4145-3F0E-07C6-C05A-DD166244263A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EFEF82E-5E69-DBAB-ECDE-43740DDDB6C4}"/>
                </a:ext>
              </a:extLst>
            </p:cNvPr>
            <p:cNvGrpSpPr/>
            <p:nvPr/>
          </p:nvGrpSpPr>
          <p:grpSpPr>
            <a:xfrm>
              <a:off x="7666673" y="1400176"/>
              <a:ext cx="211454" cy="276224"/>
              <a:chOff x="5105400" y="4648201"/>
              <a:chExt cx="363855" cy="581024"/>
            </a:xfrm>
          </p:grpSpPr>
          <p:pic>
            <p:nvPicPr>
              <p:cNvPr id="1184" name="Picture 1183">
                <a:extLst>
                  <a:ext uri="{FF2B5EF4-FFF2-40B4-BE49-F238E27FC236}">
                    <a16:creationId xmlns:a16="http://schemas.microsoft.com/office/drawing/2014/main" id="{183E12F3-1447-FAD7-63EE-978258C563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85" name="Star: 5 Points 1184">
                <a:extLst>
                  <a:ext uri="{FF2B5EF4-FFF2-40B4-BE49-F238E27FC236}">
                    <a16:creationId xmlns:a16="http://schemas.microsoft.com/office/drawing/2014/main" id="{E834F47E-D4B2-0888-11C6-6605487AF28B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E41C12-B154-20AA-0FD6-FEE53811718D}"/>
                </a:ext>
              </a:extLst>
            </p:cNvPr>
            <p:cNvGrpSpPr/>
            <p:nvPr/>
          </p:nvGrpSpPr>
          <p:grpSpPr>
            <a:xfrm rot="20504566">
              <a:off x="7276946" y="1473970"/>
              <a:ext cx="211454" cy="276224"/>
              <a:chOff x="5105400" y="4648201"/>
              <a:chExt cx="363855" cy="581024"/>
            </a:xfrm>
          </p:grpSpPr>
          <p:pic>
            <p:nvPicPr>
              <p:cNvPr id="1182" name="Picture 1181">
                <a:extLst>
                  <a:ext uri="{FF2B5EF4-FFF2-40B4-BE49-F238E27FC236}">
                    <a16:creationId xmlns:a16="http://schemas.microsoft.com/office/drawing/2014/main" id="{9C58B39D-70CE-6549-06C4-4FC4EA2289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83" name="Star: 5 Points 1182">
                <a:extLst>
                  <a:ext uri="{FF2B5EF4-FFF2-40B4-BE49-F238E27FC236}">
                    <a16:creationId xmlns:a16="http://schemas.microsoft.com/office/drawing/2014/main" id="{F3EC2BBA-0834-3887-2AFF-85ABC8BD6FD2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B68148-6FB9-7479-5AFE-013DB7F57FAE}"/>
                </a:ext>
              </a:extLst>
            </p:cNvPr>
            <p:cNvGrpSpPr/>
            <p:nvPr/>
          </p:nvGrpSpPr>
          <p:grpSpPr>
            <a:xfrm rot="18310986">
              <a:off x="7000021" y="1711384"/>
              <a:ext cx="211454" cy="276224"/>
              <a:chOff x="5105400" y="4648201"/>
              <a:chExt cx="363855" cy="581024"/>
            </a:xfrm>
          </p:grpSpPr>
          <p:pic>
            <p:nvPicPr>
              <p:cNvPr id="1180" name="Picture 1179">
                <a:extLst>
                  <a:ext uri="{FF2B5EF4-FFF2-40B4-BE49-F238E27FC236}">
                    <a16:creationId xmlns:a16="http://schemas.microsoft.com/office/drawing/2014/main" id="{C5FD3659-1295-8865-3568-192721A9D5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81" name="Star: 5 Points 1180">
                <a:extLst>
                  <a:ext uri="{FF2B5EF4-FFF2-40B4-BE49-F238E27FC236}">
                    <a16:creationId xmlns:a16="http://schemas.microsoft.com/office/drawing/2014/main" id="{A665A121-A598-50FD-17F2-BFDC1D7558FD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94BE7AC-BAC9-E3D2-DC75-2A42F12ECAC3}"/>
                </a:ext>
              </a:extLst>
            </p:cNvPr>
            <p:cNvGrpSpPr/>
            <p:nvPr/>
          </p:nvGrpSpPr>
          <p:grpSpPr>
            <a:xfrm rot="20504566">
              <a:off x="7276946" y="1473971"/>
              <a:ext cx="211454" cy="276224"/>
              <a:chOff x="5105400" y="4648201"/>
              <a:chExt cx="363855" cy="581024"/>
            </a:xfrm>
          </p:grpSpPr>
          <p:pic>
            <p:nvPicPr>
              <p:cNvPr id="1178" name="Picture 1177">
                <a:extLst>
                  <a:ext uri="{FF2B5EF4-FFF2-40B4-BE49-F238E27FC236}">
                    <a16:creationId xmlns:a16="http://schemas.microsoft.com/office/drawing/2014/main" id="{EFB67079-271D-7228-5792-F2F9BFFD5B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79" name="Star: 5 Points 1178">
                <a:extLst>
                  <a:ext uri="{FF2B5EF4-FFF2-40B4-BE49-F238E27FC236}">
                    <a16:creationId xmlns:a16="http://schemas.microsoft.com/office/drawing/2014/main" id="{F25BE6F3-AAB2-BCCE-FD6C-DE8CAC4AAD6E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609479-A50C-091F-ED4D-CD11C29285D2}"/>
                </a:ext>
              </a:extLst>
            </p:cNvPr>
            <p:cNvGrpSpPr/>
            <p:nvPr/>
          </p:nvGrpSpPr>
          <p:grpSpPr>
            <a:xfrm rot="17479164">
              <a:off x="6843172" y="1991793"/>
              <a:ext cx="211454" cy="276224"/>
              <a:chOff x="5105400" y="4648201"/>
              <a:chExt cx="363855" cy="581024"/>
            </a:xfrm>
          </p:grpSpPr>
          <p:pic>
            <p:nvPicPr>
              <p:cNvPr id="1176" name="Picture 1175">
                <a:extLst>
                  <a:ext uri="{FF2B5EF4-FFF2-40B4-BE49-F238E27FC236}">
                    <a16:creationId xmlns:a16="http://schemas.microsoft.com/office/drawing/2014/main" id="{45FE00CB-775A-941A-0893-96B14857AE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77" name="Star: 5 Points 1176">
                <a:extLst>
                  <a:ext uri="{FF2B5EF4-FFF2-40B4-BE49-F238E27FC236}">
                    <a16:creationId xmlns:a16="http://schemas.microsoft.com/office/drawing/2014/main" id="{44F1DA84-5A1C-ED82-0474-BF1B877A6AF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A9196E5-B889-46D8-3F2B-EE9CC0B7AFDC}"/>
                </a:ext>
              </a:extLst>
            </p:cNvPr>
            <p:cNvGrpSpPr/>
            <p:nvPr/>
          </p:nvGrpSpPr>
          <p:grpSpPr>
            <a:xfrm rot="16416956">
              <a:off x="6820579" y="2338315"/>
              <a:ext cx="211454" cy="276224"/>
              <a:chOff x="5105400" y="4648201"/>
              <a:chExt cx="363855" cy="581024"/>
            </a:xfrm>
          </p:grpSpPr>
          <p:pic>
            <p:nvPicPr>
              <p:cNvPr id="1174" name="Picture 1173">
                <a:extLst>
                  <a:ext uri="{FF2B5EF4-FFF2-40B4-BE49-F238E27FC236}">
                    <a16:creationId xmlns:a16="http://schemas.microsoft.com/office/drawing/2014/main" id="{1ADB5F64-73B1-7013-D6CC-53E71F9AF6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75" name="Star: 5 Points 1174">
                <a:extLst>
                  <a:ext uri="{FF2B5EF4-FFF2-40B4-BE49-F238E27FC236}">
                    <a16:creationId xmlns:a16="http://schemas.microsoft.com/office/drawing/2014/main" id="{EC552C41-9437-A10D-683F-4540C52962C2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5875420-52D7-D5EC-6690-7EB03FE2B03B}"/>
                </a:ext>
              </a:extLst>
            </p:cNvPr>
            <p:cNvGrpSpPr/>
            <p:nvPr/>
          </p:nvGrpSpPr>
          <p:grpSpPr>
            <a:xfrm rot="5400000">
              <a:off x="8566785" y="2253615"/>
              <a:ext cx="211454" cy="276224"/>
              <a:chOff x="5105400" y="4648201"/>
              <a:chExt cx="363855" cy="581024"/>
            </a:xfrm>
          </p:grpSpPr>
          <p:pic>
            <p:nvPicPr>
              <p:cNvPr id="1172" name="Picture 1171">
                <a:extLst>
                  <a:ext uri="{FF2B5EF4-FFF2-40B4-BE49-F238E27FC236}">
                    <a16:creationId xmlns:a16="http://schemas.microsoft.com/office/drawing/2014/main" id="{6F68163B-42D2-CB45-C38B-C45710B62A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73" name="Star: 5 Points 1172">
                <a:extLst>
                  <a:ext uri="{FF2B5EF4-FFF2-40B4-BE49-F238E27FC236}">
                    <a16:creationId xmlns:a16="http://schemas.microsoft.com/office/drawing/2014/main" id="{6C90C8D3-6818-A3C7-32F2-5C72F572563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61670B4-2AFF-2254-3F63-C2B52A7BC827}"/>
                </a:ext>
              </a:extLst>
            </p:cNvPr>
            <p:cNvGrpSpPr/>
            <p:nvPr/>
          </p:nvGrpSpPr>
          <p:grpSpPr>
            <a:xfrm rot="6554898">
              <a:off x="8517719" y="2598036"/>
              <a:ext cx="211454" cy="276224"/>
              <a:chOff x="5105400" y="4648201"/>
              <a:chExt cx="363855" cy="581024"/>
            </a:xfrm>
          </p:grpSpPr>
          <p:pic>
            <p:nvPicPr>
              <p:cNvPr id="1170" name="Picture 1169">
                <a:extLst>
                  <a:ext uri="{FF2B5EF4-FFF2-40B4-BE49-F238E27FC236}">
                    <a16:creationId xmlns:a16="http://schemas.microsoft.com/office/drawing/2014/main" id="{A33207D8-9C17-79AF-E3F2-456A31D2EF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71" name="Star: 5 Points 1170">
                <a:extLst>
                  <a:ext uri="{FF2B5EF4-FFF2-40B4-BE49-F238E27FC236}">
                    <a16:creationId xmlns:a16="http://schemas.microsoft.com/office/drawing/2014/main" id="{8D26A004-ADCB-236A-7F9F-847DC5778266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85165F0-3D1E-F23B-A397-A99488224F3D}"/>
                </a:ext>
              </a:extLst>
            </p:cNvPr>
            <p:cNvGrpSpPr/>
            <p:nvPr/>
          </p:nvGrpSpPr>
          <p:grpSpPr>
            <a:xfrm rot="14694124">
              <a:off x="6922190" y="2683216"/>
              <a:ext cx="211454" cy="276224"/>
              <a:chOff x="5105400" y="4648201"/>
              <a:chExt cx="363855" cy="581024"/>
            </a:xfrm>
          </p:grpSpPr>
          <p:pic>
            <p:nvPicPr>
              <p:cNvPr id="1168" name="Picture 1167">
                <a:extLst>
                  <a:ext uri="{FF2B5EF4-FFF2-40B4-BE49-F238E27FC236}">
                    <a16:creationId xmlns:a16="http://schemas.microsoft.com/office/drawing/2014/main" id="{E19C82AA-73B2-CC29-F64C-3E05524DBF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69" name="Star: 5 Points 1168">
                <a:extLst>
                  <a:ext uri="{FF2B5EF4-FFF2-40B4-BE49-F238E27FC236}">
                    <a16:creationId xmlns:a16="http://schemas.microsoft.com/office/drawing/2014/main" id="{57D9F8A5-6819-BDDB-6DE0-A72ED2621A20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4216AD-2EFF-6A84-6104-274A35506376}"/>
                </a:ext>
              </a:extLst>
            </p:cNvPr>
            <p:cNvGrpSpPr/>
            <p:nvPr/>
          </p:nvGrpSpPr>
          <p:grpSpPr>
            <a:xfrm rot="13628047">
              <a:off x="7077827" y="2928936"/>
              <a:ext cx="211454" cy="276224"/>
              <a:chOff x="5105400" y="4648201"/>
              <a:chExt cx="363855" cy="581024"/>
            </a:xfrm>
          </p:grpSpPr>
          <p:pic>
            <p:nvPicPr>
              <p:cNvPr id="1166" name="Picture 1165">
                <a:extLst>
                  <a:ext uri="{FF2B5EF4-FFF2-40B4-BE49-F238E27FC236}">
                    <a16:creationId xmlns:a16="http://schemas.microsoft.com/office/drawing/2014/main" id="{2A3F753E-62B6-D001-C68C-2DBE01C07F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67" name="Star: 5 Points 1166">
                <a:extLst>
                  <a:ext uri="{FF2B5EF4-FFF2-40B4-BE49-F238E27FC236}">
                    <a16:creationId xmlns:a16="http://schemas.microsoft.com/office/drawing/2014/main" id="{1D73D5AD-F004-B420-47B8-D4459E668B6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C256913-4691-012B-B948-09C049FC2B15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1164" name="Picture 1163">
                <a:extLst>
                  <a:ext uri="{FF2B5EF4-FFF2-40B4-BE49-F238E27FC236}">
                    <a16:creationId xmlns:a16="http://schemas.microsoft.com/office/drawing/2014/main" id="{99BA0854-9436-31E9-1B3F-485376A69F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65" name="Star: 5 Points 1164">
                <a:extLst>
                  <a:ext uri="{FF2B5EF4-FFF2-40B4-BE49-F238E27FC236}">
                    <a16:creationId xmlns:a16="http://schemas.microsoft.com/office/drawing/2014/main" id="{52FEAACA-1133-2931-3C25-B1D864C5CF7F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B1F7903-29E2-13A6-B29D-5BC6C81A6F9A}"/>
                </a:ext>
              </a:extLst>
            </p:cNvPr>
            <p:cNvGrpSpPr/>
            <p:nvPr/>
          </p:nvGrpSpPr>
          <p:grpSpPr>
            <a:xfrm rot="10256537">
              <a:off x="7792825" y="3166429"/>
              <a:ext cx="211454" cy="276224"/>
              <a:chOff x="5105400" y="4648201"/>
              <a:chExt cx="363855" cy="581024"/>
            </a:xfrm>
          </p:grpSpPr>
          <p:pic>
            <p:nvPicPr>
              <p:cNvPr id="1161" name="Picture 1160">
                <a:extLst>
                  <a:ext uri="{FF2B5EF4-FFF2-40B4-BE49-F238E27FC236}">
                    <a16:creationId xmlns:a16="http://schemas.microsoft.com/office/drawing/2014/main" id="{D4077E4E-7AC8-067F-6D54-D8C9ED4F3A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63" name="Star: 5 Points 1162">
                <a:extLst>
                  <a:ext uri="{FF2B5EF4-FFF2-40B4-BE49-F238E27FC236}">
                    <a16:creationId xmlns:a16="http://schemas.microsoft.com/office/drawing/2014/main" id="{AF6EEEEB-DC06-9C7E-0602-D5C6DA4E9C92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F7C0937-165E-87C8-0772-F3C59910F253}"/>
                </a:ext>
              </a:extLst>
            </p:cNvPr>
            <p:cNvGrpSpPr/>
            <p:nvPr/>
          </p:nvGrpSpPr>
          <p:grpSpPr>
            <a:xfrm rot="9383114">
              <a:off x="8117164" y="3125447"/>
              <a:ext cx="211454" cy="276224"/>
              <a:chOff x="5105400" y="4648201"/>
              <a:chExt cx="363855" cy="581024"/>
            </a:xfrm>
          </p:grpSpPr>
          <p:pic>
            <p:nvPicPr>
              <p:cNvPr id="1159" name="Picture 1158">
                <a:extLst>
                  <a:ext uri="{FF2B5EF4-FFF2-40B4-BE49-F238E27FC236}">
                    <a16:creationId xmlns:a16="http://schemas.microsoft.com/office/drawing/2014/main" id="{3F7E6C68-8546-79B3-DCFC-719B84609C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60" name="Star: 5 Points 1159">
                <a:extLst>
                  <a:ext uri="{FF2B5EF4-FFF2-40B4-BE49-F238E27FC236}">
                    <a16:creationId xmlns:a16="http://schemas.microsoft.com/office/drawing/2014/main" id="{30FD5AD7-E4D9-66AA-F2E7-130F7EB4BB4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6E90EF5-7F5A-94EC-06AD-3913CDA0E48D}"/>
                </a:ext>
              </a:extLst>
            </p:cNvPr>
            <p:cNvGrpSpPr/>
            <p:nvPr/>
          </p:nvGrpSpPr>
          <p:grpSpPr>
            <a:xfrm rot="7935577">
              <a:off x="8373391" y="2928616"/>
              <a:ext cx="211454" cy="276224"/>
              <a:chOff x="5105400" y="4648201"/>
              <a:chExt cx="363855" cy="581024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21CF9DA-2417-ECB4-2225-45EE1C7AFD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A2EEEB7C-0885-37A6-AA92-C0BC80AE14AD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4508F01-D81C-03AC-457E-D797D010C077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F756E-D511-CE23-A44F-E3E7710E19B2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9FE4387-26FC-6A8F-99EB-CAA903D805D9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704C512-B102-1BE1-8225-30C72A539AA3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B794FB5-E17A-1EB8-ADE6-ADCE5510C6EA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A3F4782-0FF2-7131-4DBA-E2D2E90EA4DE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03A9626-8E95-57CA-4D19-8DA8C11F3796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D9FA888-6113-3B63-EE1E-8B5C79B22BBE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9411441-06FB-625F-EE72-F8B9D11BA71C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01818DF-88C0-DB4F-17A6-CA0858E13124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6CAB807-4E43-38C0-9977-65C93177DD06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A4E5C0B-AE74-9AE4-23E3-C3ED34CFF442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44BF141-B4DE-B08E-0F29-15D643809DF4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F541F89-8750-8162-6036-4B4ADC9D4F1F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0309FE5-5E0E-6D7F-7E10-B8D54DA1D520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DC171F-9F9D-F131-F50D-661F791DCC3A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7BDB5-B4C8-CF4C-C34D-491702BDA9C5}"/>
              </a:ext>
            </a:extLst>
          </p:cNvPr>
          <p:cNvGrpSpPr/>
          <p:nvPr/>
        </p:nvGrpSpPr>
        <p:grpSpPr>
          <a:xfrm>
            <a:off x="2362200" y="1524000"/>
            <a:ext cx="5867400" cy="3733800"/>
            <a:chOff x="2286000" y="1143000"/>
            <a:chExt cx="5715000" cy="3091401"/>
          </a:xfrm>
        </p:grpSpPr>
        <p:pic>
          <p:nvPicPr>
            <p:cNvPr id="1221" name="Picture 1220">
              <a:extLst>
                <a:ext uri="{FF2B5EF4-FFF2-40B4-BE49-F238E27FC236}">
                  <a16:creationId xmlns:a16="http://schemas.microsoft.com/office/drawing/2014/main" id="{C2920062-F0A7-3787-4929-175E8B65D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000" y="1143000"/>
              <a:ext cx="5715000" cy="309140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281B134-5878-0EA4-65BC-AD01E13F3763}"/>
                    </a:ext>
                  </a:extLst>
                </p14:cNvPr>
                <p14:cNvContentPartPr/>
                <p14:nvPr/>
              </p14:nvContentPartPr>
              <p14:xfrm>
                <a:off x="7378848" y="1745928"/>
                <a:ext cx="275760" cy="1905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281B134-5878-0EA4-65BC-AD01E13F37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91138" y="1596899"/>
                  <a:ext cx="450829" cy="2203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AD5A928-10B1-E9F1-3B68-8D1E42C8A281}"/>
                    </a:ext>
                  </a:extLst>
                </p14:cNvPr>
                <p14:cNvContentPartPr/>
                <p14:nvPr/>
              </p14:nvContentPartPr>
              <p14:xfrm>
                <a:off x="6527808" y="2908008"/>
                <a:ext cx="203040" cy="835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AD5A928-10B1-E9F1-3B68-8D1E42C8A28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40140" y="2758972"/>
                  <a:ext cx="378026" cy="1132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C253F9F-AA54-B632-46DE-889B1DF51C35}"/>
                    </a:ext>
                  </a:extLst>
                </p14:cNvPr>
                <p14:cNvContentPartPr/>
                <p14:nvPr/>
              </p14:nvContentPartPr>
              <p14:xfrm>
                <a:off x="5010768" y="3200328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C253F9F-AA54-B632-46DE-889B1DF51C3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20768" y="3020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AA9BF42-FF2D-CCCC-DC17-F77CA3FCABB7}"/>
                    </a:ext>
                  </a:extLst>
                </p14:cNvPr>
                <p14:cNvContentPartPr/>
                <p14:nvPr/>
              </p14:nvContentPartPr>
              <p14:xfrm>
                <a:off x="5038128" y="3383208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AA9BF42-FF2D-CCCC-DC17-F77CA3FCABB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48128" y="32032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EFFF11F-D137-426B-807F-DFF46F06D738}"/>
                    </a:ext>
                  </a:extLst>
                </p14:cNvPr>
                <p14:cNvContentPartPr/>
                <p14:nvPr/>
              </p14:nvContentPartPr>
              <p14:xfrm>
                <a:off x="5138568" y="3502008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EFFF11F-D137-426B-807F-DFF46F06D7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48568" y="33220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303FDAF-A1DA-C209-30DA-41C01F1447EF}"/>
                    </a:ext>
                  </a:extLst>
                </p14:cNvPr>
                <p14:cNvContentPartPr/>
                <p14:nvPr/>
              </p14:nvContentPartPr>
              <p14:xfrm>
                <a:off x="5230008" y="3584448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303FDAF-A1DA-C209-30DA-41C01F1447E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40008" y="340444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6423062-50E1-1278-9BE4-5659EC35A4B1}"/>
                    </a:ext>
                  </a:extLst>
                </p14:cNvPr>
                <p14:cNvContentPartPr/>
                <p14:nvPr/>
              </p14:nvContentPartPr>
              <p14:xfrm>
                <a:off x="5349168" y="3584448"/>
                <a:ext cx="360" cy="3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6423062-50E1-1278-9BE4-5659EC35A4B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59168" y="340444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AEE0AE2-85F3-D27E-070D-B2250D9DC20F}"/>
                    </a:ext>
                  </a:extLst>
                </p14:cNvPr>
                <p14:cNvContentPartPr/>
                <p14:nvPr/>
              </p14:nvContentPartPr>
              <p14:xfrm>
                <a:off x="5367528" y="3502008"/>
                <a:ext cx="360" cy="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AEE0AE2-85F3-D27E-070D-B2250D9DC2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77528" y="33220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27740B3-49EB-9D3A-3899-A829250DBB35}"/>
                    </a:ext>
                  </a:extLst>
                </p14:cNvPr>
                <p14:cNvContentPartPr/>
                <p14:nvPr/>
              </p14:nvContentPartPr>
              <p14:xfrm>
                <a:off x="5349168" y="3200328"/>
                <a:ext cx="360" cy="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27740B3-49EB-9D3A-3899-A829250DBB3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59168" y="3020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3121BFE-574C-704E-CDCF-16019A5979A2}"/>
                    </a:ext>
                  </a:extLst>
                </p14:cNvPr>
                <p14:cNvContentPartPr/>
                <p14:nvPr/>
              </p14:nvContentPartPr>
              <p14:xfrm>
                <a:off x="5221008" y="3117888"/>
                <a:ext cx="360" cy="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3121BFE-574C-704E-CDCF-16019A5979A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31008" y="29378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6073692-0949-26A2-37AD-530844FD6BD2}"/>
                    </a:ext>
                  </a:extLst>
                </p14:cNvPr>
                <p14:cNvContentPartPr/>
                <p14:nvPr/>
              </p14:nvContentPartPr>
              <p14:xfrm>
                <a:off x="5137128" y="2488968"/>
                <a:ext cx="75240" cy="2638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6073692-0949-26A2-37AD-530844FD6BD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49640" y="2339883"/>
                  <a:ext cx="249867" cy="561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2B75F36-6A5D-56EA-8299-2D4992C624A5}"/>
                    </a:ext>
                  </a:extLst>
                </p14:cNvPr>
                <p14:cNvContentPartPr/>
                <p14:nvPr/>
              </p14:nvContentPartPr>
              <p14:xfrm>
                <a:off x="5074848" y="2908008"/>
                <a:ext cx="360" cy="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2B75F36-6A5D-56EA-8299-2D4992C624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84848" y="27280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B662388-6195-D75A-8C9A-42FD03EACC64}"/>
                    </a:ext>
                  </a:extLst>
                </p14:cNvPr>
                <p14:cNvContentPartPr/>
                <p14:nvPr/>
              </p14:nvContentPartPr>
              <p14:xfrm>
                <a:off x="5166288" y="2258208"/>
                <a:ext cx="360" cy="3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B662388-6195-D75A-8C9A-42FD03EACC6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76288" y="20782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9723192-D45B-C092-68A3-655112BCF9BA}"/>
                    </a:ext>
                  </a:extLst>
                </p14:cNvPr>
                <p14:cNvContentPartPr/>
                <p14:nvPr/>
              </p14:nvContentPartPr>
              <p14:xfrm>
                <a:off x="5266728" y="2999088"/>
                <a:ext cx="360" cy="3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9723192-D45B-C092-68A3-655112BCF9B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76728" y="28190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BC1C26B-411A-A2F5-6385-A78C1C8DD2D2}"/>
                    </a:ext>
                  </a:extLst>
                </p14:cNvPr>
                <p14:cNvContentPartPr/>
                <p14:nvPr/>
              </p14:nvContentPartPr>
              <p14:xfrm>
                <a:off x="6629328" y="2989728"/>
                <a:ext cx="360" cy="3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BC1C26B-411A-A2F5-6385-A78C1C8DD2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39328" y="28097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37BAC94-24B3-41E2-4AA7-5B12B0F6F125}"/>
                    </a:ext>
                  </a:extLst>
                </p14:cNvPr>
                <p14:cNvContentPartPr/>
                <p14:nvPr/>
              </p14:nvContentPartPr>
              <p14:xfrm>
                <a:off x="6839568" y="3767328"/>
                <a:ext cx="36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37BAC94-24B3-41E2-4AA7-5B12B0F6F1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49568" y="3587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A9CDC79-85B1-788B-200B-5B22BEDAD1A8}"/>
                    </a:ext>
                  </a:extLst>
                </p14:cNvPr>
                <p14:cNvContentPartPr/>
                <p14:nvPr/>
              </p14:nvContentPartPr>
              <p14:xfrm>
                <a:off x="6802848" y="3391848"/>
                <a:ext cx="360" cy="3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A9CDC79-85B1-788B-200B-5B22BEDAD1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12848" y="321184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2548809-DD4A-94FF-2440-85C1F055C02E}"/>
                    </a:ext>
                  </a:extLst>
                </p14:cNvPr>
                <p14:cNvContentPartPr/>
                <p14:nvPr/>
              </p14:nvContentPartPr>
              <p14:xfrm>
                <a:off x="7242048" y="3730608"/>
                <a:ext cx="360" cy="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2548809-DD4A-94FF-2440-85C1F055C02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52048" y="35506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98A5399-6E2D-4A64-EBC5-234AB4CF11C5}"/>
                    </a:ext>
                  </a:extLst>
                </p14:cNvPr>
                <p14:cNvContentPartPr/>
                <p14:nvPr/>
              </p14:nvContentPartPr>
              <p14:xfrm>
                <a:off x="7278048" y="3739968"/>
                <a:ext cx="153000" cy="334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98A5399-6E2D-4A64-EBC5-234AB4CF11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90319" y="3590504"/>
                  <a:ext cx="328108" cy="332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2C1B905-A12C-75C5-C36A-085891157AF1}"/>
                    </a:ext>
                  </a:extLst>
                </p14:cNvPr>
                <p14:cNvContentPartPr/>
                <p14:nvPr/>
              </p14:nvContentPartPr>
              <p14:xfrm>
                <a:off x="7744968" y="3757968"/>
                <a:ext cx="360" cy="3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2C1B905-A12C-75C5-C36A-085891157A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54968" y="357796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1B4253B-0151-5065-A56A-D14AAA0C2B74}"/>
                    </a:ext>
                  </a:extLst>
                </p14:cNvPr>
                <p14:cNvContentPartPr/>
                <p14:nvPr/>
              </p14:nvContentPartPr>
              <p14:xfrm>
                <a:off x="7772328" y="3757968"/>
                <a:ext cx="360" cy="3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1B4253B-0151-5065-A56A-D14AAA0C2B7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82328" y="357796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668699A-38C3-AC05-DD94-D6135F2C6C22}"/>
                    </a:ext>
                  </a:extLst>
                </p14:cNvPr>
                <p14:cNvContentPartPr/>
                <p14:nvPr/>
              </p14:nvContentPartPr>
              <p14:xfrm>
                <a:off x="7735608" y="3383208"/>
                <a:ext cx="360" cy="3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668699A-38C3-AC05-DD94-D6135F2C6C2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45608" y="32032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FEB9498-8C64-27FA-92F7-F076145D35C2}"/>
                    </a:ext>
                  </a:extLst>
                </p14:cNvPr>
                <p14:cNvContentPartPr/>
                <p14:nvPr/>
              </p14:nvContentPartPr>
              <p14:xfrm>
                <a:off x="7260048" y="3318768"/>
                <a:ext cx="360" cy="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FEB9498-8C64-27FA-92F7-F076145D35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70048" y="313876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65449A4-A199-70EE-2750-0C1648D1705B}"/>
                    </a:ext>
                  </a:extLst>
                </p14:cNvPr>
                <p14:cNvContentPartPr/>
                <p14:nvPr/>
              </p14:nvContentPartPr>
              <p14:xfrm>
                <a:off x="7260048" y="3035808"/>
                <a:ext cx="360" cy="3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65449A4-A199-70EE-2750-0C1648D1705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70048" y="28558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506AD05-3B7B-E9A3-A2F4-5F7334F214C4}"/>
                    </a:ext>
                  </a:extLst>
                </p14:cNvPr>
                <p14:cNvContentPartPr/>
                <p14:nvPr/>
              </p14:nvContentPartPr>
              <p14:xfrm>
                <a:off x="7287408" y="2198808"/>
                <a:ext cx="47520" cy="4438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506AD05-3B7B-E9A3-A2F4-5F7334F214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99408" y="2049855"/>
                  <a:ext cx="223168" cy="741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38D3706-16BB-C46E-5C0D-4C6291B59352}"/>
                    </a:ext>
                  </a:extLst>
                </p14:cNvPr>
                <p14:cNvContentPartPr/>
                <p14:nvPr/>
              </p14:nvContentPartPr>
              <p14:xfrm>
                <a:off x="7333128" y="2194488"/>
                <a:ext cx="360" cy="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38D3706-16BB-C46E-5C0D-4C6291B5935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43128" y="20144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E3D574EA-1B64-9F1D-CF77-AF2FCE29E638}"/>
                    </a:ext>
                  </a:extLst>
                </p14:cNvPr>
                <p14:cNvContentPartPr/>
                <p14:nvPr/>
              </p14:nvContentPartPr>
              <p14:xfrm>
                <a:off x="7333128" y="2084688"/>
                <a:ext cx="360" cy="3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E3D574EA-1B64-9F1D-CF77-AF2FCE29E6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43128" y="19046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1A41A1B-E44B-B95A-5613-81ED7D09C0AC}"/>
                    </a:ext>
                  </a:extLst>
                </p14:cNvPr>
                <p14:cNvContentPartPr/>
                <p14:nvPr/>
              </p14:nvContentPartPr>
              <p14:xfrm>
                <a:off x="3163608" y="3664728"/>
                <a:ext cx="160560" cy="102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1A41A1B-E44B-B95A-5613-81ED7D09C0A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076157" y="3515511"/>
                  <a:ext cx="335112" cy="401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0E90CBE-383C-F368-32CC-E7739601FB58}"/>
                    </a:ext>
                  </a:extLst>
                </p14:cNvPr>
                <p14:cNvContentPartPr/>
                <p14:nvPr/>
              </p14:nvContentPartPr>
              <p14:xfrm>
                <a:off x="3419568" y="3803688"/>
                <a:ext cx="360" cy="3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0E90CBE-383C-F368-32CC-E7739601FB5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329568" y="36236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87DC40C-EAF2-5E0F-6785-6273E7F6FFE6}"/>
                    </a:ext>
                  </a:extLst>
                </p14:cNvPr>
                <p14:cNvContentPartPr/>
                <p14:nvPr/>
              </p14:nvContentPartPr>
              <p14:xfrm>
                <a:off x="4699728" y="3428928"/>
                <a:ext cx="360" cy="3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87DC40C-EAF2-5E0F-6785-6273E7F6FFE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09728" y="32489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764C7CD-B9AF-57EF-D0DE-1297BC1F005A}"/>
                    </a:ext>
                  </a:extLst>
                </p14:cNvPr>
                <p14:cNvContentPartPr/>
                <p14:nvPr/>
              </p14:nvContentPartPr>
              <p14:xfrm>
                <a:off x="4782168" y="3502008"/>
                <a:ext cx="360" cy="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764C7CD-B9AF-57EF-D0DE-1297BC1F005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92168" y="33220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AB11E6D-3DB8-EA9C-D56C-D69015E2CA70}"/>
                    </a:ext>
                  </a:extLst>
                </p14:cNvPr>
                <p14:cNvContentPartPr/>
                <p14:nvPr/>
              </p14:nvContentPartPr>
              <p14:xfrm>
                <a:off x="4891968" y="3666888"/>
                <a:ext cx="360" cy="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AB11E6D-3DB8-EA9C-D56C-D69015E2CA7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801968" y="34868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26A63CB-79A4-AFBF-7CDC-9D27455DBFD6}"/>
                    </a:ext>
                  </a:extLst>
                </p14:cNvPr>
                <p14:cNvContentPartPr/>
                <p14:nvPr/>
              </p14:nvContentPartPr>
              <p14:xfrm>
                <a:off x="5010768" y="3785328"/>
                <a:ext cx="360" cy="3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26A63CB-79A4-AFBF-7CDC-9D27455DBFD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20768" y="3605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4463218-2F3C-D12E-6F2F-765A3F197899}"/>
                    </a:ext>
                  </a:extLst>
                </p14:cNvPr>
                <p14:cNvContentPartPr/>
                <p14:nvPr/>
              </p14:nvContentPartPr>
              <p14:xfrm>
                <a:off x="4736448" y="3757968"/>
                <a:ext cx="360" cy="3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4463218-2F3C-D12E-6F2F-765A3F19789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46448" y="357796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9A948C4-7425-2215-1BD7-C1E7EE1E771C}"/>
                    </a:ext>
                  </a:extLst>
                </p14:cNvPr>
                <p14:cNvContentPartPr/>
                <p14:nvPr/>
              </p14:nvContentPartPr>
              <p14:xfrm>
                <a:off x="4736448" y="3757968"/>
                <a:ext cx="360" cy="3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9A948C4-7425-2215-1BD7-C1E7EE1E771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46448" y="357796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3BACC87-DBF6-AAB0-7699-5FC5E7CFE96A}"/>
                    </a:ext>
                  </a:extLst>
                </p14:cNvPr>
                <p14:cNvContentPartPr/>
                <p14:nvPr/>
              </p14:nvContentPartPr>
              <p14:xfrm>
                <a:off x="4580928" y="3767328"/>
                <a:ext cx="360" cy="3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3BACC87-DBF6-AAB0-7699-5FC5E7CFE96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490928" y="3587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3038A89-B9B3-F0E7-53B9-4E5812513FEA}"/>
                    </a:ext>
                  </a:extLst>
                </p14:cNvPr>
                <p14:cNvContentPartPr/>
                <p14:nvPr/>
              </p14:nvContentPartPr>
              <p14:xfrm>
                <a:off x="4480488" y="3794688"/>
                <a:ext cx="360" cy="3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3038A89-B9B3-F0E7-53B9-4E5812513F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390488" y="36146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5E4E9C4-BC38-F50C-4E3F-E55C9A6D1744}"/>
                    </a:ext>
                  </a:extLst>
                </p14:cNvPr>
                <p14:cNvContentPartPr/>
                <p14:nvPr/>
              </p14:nvContentPartPr>
              <p14:xfrm>
                <a:off x="5678568" y="3776328"/>
                <a:ext cx="360" cy="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5E4E9C4-BC38-F50C-4E3F-E55C9A6D174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88568" y="3596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322FAE3-C827-F6EC-69DD-50BA7CB35181}"/>
                    </a:ext>
                  </a:extLst>
                </p14:cNvPr>
                <p14:cNvContentPartPr/>
                <p14:nvPr/>
              </p14:nvContentPartPr>
              <p14:xfrm>
                <a:off x="5797008" y="3666888"/>
                <a:ext cx="360" cy="3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322FAE3-C827-F6EC-69DD-50BA7CB3518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008" y="34868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9D355A5-EA03-4543-A7B4-584A07DA7E2D}"/>
                    </a:ext>
                  </a:extLst>
                </p14:cNvPr>
                <p14:cNvContentPartPr/>
                <p14:nvPr/>
              </p14:nvContentPartPr>
              <p14:xfrm>
                <a:off x="5915808" y="3785328"/>
                <a:ext cx="360" cy="3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9D355A5-EA03-4543-A7B4-584A07DA7E2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825808" y="3605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53919642-B08E-A284-96E9-22484DF1F56A}"/>
                    </a:ext>
                  </a:extLst>
                </p14:cNvPr>
                <p14:cNvContentPartPr/>
                <p14:nvPr/>
              </p14:nvContentPartPr>
              <p14:xfrm>
                <a:off x="2920590" y="3898190"/>
                <a:ext cx="736560" cy="140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53919642-B08E-A284-96E9-22484DF1F5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85516" y="3838445"/>
                  <a:ext cx="806358" cy="133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5750F5F-9F00-7C16-3BFE-C4F7D690B007}"/>
                    </a:ext>
                  </a:extLst>
                </p14:cNvPr>
                <p14:cNvContentPartPr/>
                <p14:nvPr/>
              </p14:nvContentPartPr>
              <p14:xfrm>
                <a:off x="4120830" y="3688310"/>
                <a:ext cx="924480" cy="2188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5750F5F-9F00-7C16-3BFE-C4F7D690B0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85759" y="3628670"/>
                  <a:ext cx="994272" cy="337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99449DC-9158-5979-A784-FA26821142F8}"/>
                    </a:ext>
                  </a:extLst>
                </p14:cNvPr>
                <p14:cNvContentPartPr/>
                <p14:nvPr/>
              </p14:nvContentPartPr>
              <p14:xfrm>
                <a:off x="5092470" y="3521630"/>
                <a:ext cx="1120320" cy="3780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99449DC-9158-5979-A784-FA26821142F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57405" y="3462009"/>
                  <a:ext cx="1190099" cy="496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5A46CBB-2F9B-D90B-4594-CBCE0DFAF285}"/>
                    </a:ext>
                  </a:extLst>
                </p14:cNvPr>
                <p14:cNvContentPartPr/>
                <p14:nvPr/>
              </p14:nvContentPartPr>
              <p14:xfrm>
                <a:off x="4920030" y="1891910"/>
                <a:ext cx="255600" cy="13474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5A46CBB-2F9B-D90B-4594-CBCE0DFAF28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02499" y="1862105"/>
                  <a:ext cx="290311" cy="14067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EA5B44B-DD9A-82EC-F4E0-C440B32B885E}"/>
                    </a:ext>
                  </a:extLst>
                </p14:cNvPr>
                <p14:cNvContentPartPr/>
                <p14:nvPr/>
              </p14:nvContentPartPr>
              <p14:xfrm>
                <a:off x="5130990" y="1966430"/>
                <a:ext cx="250560" cy="10555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EA5B44B-DD9A-82EC-F4E0-C440B32B885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13444" y="1936621"/>
                  <a:ext cx="285302" cy="11148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17566B08-12D0-AC8F-46D9-E597BF4CC61F}"/>
                    </a:ext>
                  </a:extLst>
                </p14:cNvPr>
                <p14:cNvContentPartPr/>
                <p14:nvPr/>
              </p14:nvContentPartPr>
              <p14:xfrm>
                <a:off x="6362190" y="2486990"/>
                <a:ext cx="613440" cy="147060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17566B08-12D0-AC8F-46D9-E597BF4CC61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44653" y="2457185"/>
                  <a:ext cx="648163" cy="15299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1FA1EE50-AC43-6F7C-83B2-07CD37EAA1A0}"/>
                    </a:ext>
                  </a:extLst>
                </p14:cNvPr>
                <p14:cNvContentPartPr/>
                <p14:nvPr/>
              </p14:nvContentPartPr>
              <p14:xfrm>
                <a:off x="7110630" y="1597790"/>
                <a:ext cx="809640" cy="2366280"/>
              </p14:xfrm>
            </p:contentPart>
          </mc:Choice>
          <mc:Fallback xmlns=""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1FA1EE50-AC43-6F7C-83B2-07CD37EAA1A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93090" y="1567984"/>
                  <a:ext cx="844369" cy="24255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1B2C84CF-5FEB-A9D4-C877-13F9FD6D72E3}"/>
                    </a:ext>
                  </a:extLst>
                </p14:cNvPr>
                <p14:cNvContentPartPr/>
                <p14:nvPr/>
              </p14:nvContentPartPr>
              <p14:xfrm>
                <a:off x="7332750" y="1383950"/>
                <a:ext cx="365760" cy="838080"/>
              </p14:xfrm>
            </p:contentPart>
          </mc:Choice>
          <mc:Fallback xmlns=""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1B2C84CF-5FEB-A9D4-C877-13F9FD6D72E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15233" y="1354125"/>
                  <a:ext cx="400444" cy="897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77FFB949-3252-1771-2D70-677EA0A0E4AC}"/>
                    </a:ext>
                  </a:extLst>
                </p14:cNvPr>
                <p14:cNvContentPartPr/>
                <p14:nvPr/>
              </p14:nvContentPartPr>
              <p14:xfrm>
                <a:off x="7314030" y="1460630"/>
                <a:ext cx="160560" cy="135360"/>
              </p14:xfrm>
            </p:contentPart>
          </mc:Choice>
          <mc:Fallback xmlns=""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77FFB949-3252-1771-2D70-677EA0A0E4A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96463" y="1430815"/>
                  <a:ext cx="195342" cy="1946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56" name="Ink 1155">
                  <a:extLst>
                    <a:ext uri="{FF2B5EF4-FFF2-40B4-BE49-F238E27FC236}">
                      <a16:creationId xmlns:a16="http://schemas.microsoft.com/office/drawing/2014/main" id="{4F5D7D00-379D-FFED-DCAE-A12B2FC9842E}"/>
                    </a:ext>
                  </a:extLst>
                </p14:cNvPr>
                <p14:cNvContentPartPr/>
                <p14:nvPr/>
              </p14:nvContentPartPr>
              <p14:xfrm>
                <a:off x="2863710" y="3575630"/>
                <a:ext cx="240120" cy="361800"/>
              </p14:xfrm>
            </p:contentPart>
          </mc:Choice>
          <mc:Fallback xmlns="">
            <p:pic>
              <p:nvPicPr>
                <p:cNvPr id="1156" name="Ink 1155">
                  <a:extLst>
                    <a:ext uri="{FF2B5EF4-FFF2-40B4-BE49-F238E27FC236}">
                      <a16:creationId xmlns:a16="http://schemas.microsoft.com/office/drawing/2014/main" id="{4F5D7D00-379D-FFED-DCAE-A12B2FC9842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46183" y="3545828"/>
                  <a:ext cx="274823" cy="421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57" name="Ink 1156">
                  <a:extLst>
                    <a:ext uri="{FF2B5EF4-FFF2-40B4-BE49-F238E27FC236}">
                      <a16:creationId xmlns:a16="http://schemas.microsoft.com/office/drawing/2014/main" id="{A49C56ED-C85F-FF73-8A98-1758DE0E4B34}"/>
                    </a:ext>
                  </a:extLst>
                </p14:cNvPr>
                <p14:cNvContentPartPr/>
                <p14:nvPr/>
              </p14:nvContentPartPr>
              <p14:xfrm>
                <a:off x="3415950" y="3600110"/>
                <a:ext cx="340200" cy="351000"/>
              </p14:xfrm>
            </p:contentPart>
          </mc:Choice>
          <mc:Fallback xmlns="">
            <p:pic>
              <p:nvPicPr>
                <p:cNvPr id="1157" name="Ink 1156">
                  <a:extLst>
                    <a:ext uri="{FF2B5EF4-FFF2-40B4-BE49-F238E27FC236}">
                      <a16:creationId xmlns:a16="http://schemas.microsoft.com/office/drawing/2014/main" id="{A49C56ED-C85F-FF73-8A98-1758DE0E4B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98414" y="3570263"/>
                  <a:ext cx="374921" cy="4103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58" name="Ink 1157">
                  <a:extLst>
                    <a:ext uri="{FF2B5EF4-FFF2-40B4-BE49-F238E27FC236}">
                      <a16:creationId xmlns:a16="http://schemas.microsoft.com/office/drawing/2014/main" id="{A54D1B02-2914-E8B4-C549-565BA0CE4D5B}"/>
                    </a:ext>
                  </a:extLst>
                </p14:cNvPr>
                <p14:cNvContentPartPr/>
                <p14:nvPr/>
              </p14:nvContentPartPr>
              <p14:xfrm>
                <a:off x="3923910" y="3167390"/>
                <a:ext cx="1607760" cy="782280"/>
              </p14:xfrm>
            </p:contentPart>
          </mc:Choice>
          <mc:Fallback xmlns="">
            <p:pic>
              <p:nvPicPr>
                <p:cNvPr id="1158" name="Ink 1157">
                  <a:extLst>
                    <a:ext uri="{FF2B5EF4-FFF2-40B4-BE49-F238E27FC236}">
                      <a16:creationId xmlns:a16="http://schemas.microsoft.com/office/drawing/2014/main" id="{A54D1B02-2914-E8B4-C549-565BA0CE4D5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06377" y="3137577"/>
                  <a:ext cx="1642475" cy="8416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00" name="Ink 1199">
                  <a:extLst>
                    <a:ext uri="{FF2B5EF4-FFF2-40B4-BE49-F238E27FC236}">
                      <a16:creationId xmlns:a16="http://schemas.microsoft.com/office/drawing/2014/main" id="{15EAE486-F592-D2D1-03B1-15D8B93840EE}"/>
                    </a:ext>
                  </a:extLst>
                </p14:cNvPr>
                <p14:cNvContentPartPr/>
                <p14:nvPr/>
              </p14:nvContentPartPr>
              <p14:xfrm>
                <a:off x="5638590" y="3455030"/>
                <a:ext cx="137160" cy="152280"/>
              </p14:xfrm>
            </p:contentPart>
          </mc:Choice>
          <mc:Fallback xmlns="">
            <p:pic>
              <p:nvPicPr>
                <p:cNvPr id="1200" name="Ink 1199">
                  <a:extLst>
                    <a:ext uri="{FF2B5EF4-FFF2-40B4-BE49-F238E27FC236}">
                      <a16:creationId xmlns:a16="http://schemas.microsoft.com/office/drawing/2014/main" id="{15EAE486-F592-D2D1-03B1-15D8B93840E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21050" y="3425230"/>
                  <a:ext cx="171888" cy="211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01" name="Ink 1200">
                  <a:extLst>
                    <a:ext uri="{FF2B5EF4-FFF2-40B4-BE49-F238E27FC236}">
                      <a16:creationId xmlns:a16="http://schemas.microsoft.com/office/drawing/2014/main" id="{26981064-5EB2-24E6-289B-EBC724D1FB84}"/>
                    </a:ext>
                  </a:extLst>
                </p14:cNvPr>
                <p14:cNvContentPartPr/>
                <p14:nvPr/>
              </p14:nvContentPartPr>
              <p14:xfrm>
                <a:off x="5923710" y="3619190"/>
                <a:ext cx="423360" cy="343800"/>
              </p14:xfrm>
            </p:contentPart>
          </mc:Choice>
          <mc:Fallback xmlns="">
            <p:pic>
              <p:nvPicPr>
                <p:cNvPr id="1201" name="Ink 1200">
                  <a:extLst>
                    <a:ext uri="{FF2B5EF4-FFF2-40B4-BE49-F238E27FC236}">
                      <a16:creationId xmlns:a16="http://schemas.microsoft.com/office/drawing/2014/main" id="{26981064-5EB2-24E6-289B-EBC724D1FB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06158" y="3589372"/>
                  <a:ext cx="458113" cy="403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02" name="Ink 1201">
                  <a:extLst>
                    <a:ext uri="{FF2B5EF4-FFF2-40B4-BE49-F238E27FC236}">
                      <a16:creationId xmlns:a16="http://schemas.microsoft.com/office/drawing/2014/main" id="{3D4B60C9-540D-00AD-AEA1-D59A1CD1346D}"/>
                    </a:ext>
                  </a:extLst>
                </p14:cNvPr>
                <p14:cNvContentPartPr/>
                <p14:nvPr/>
              </p14:nvContentPartPr>
              <p14:xfrm>
                <a:off x="4472190" y="3331190"/>
                <a:ext cx="716040" cy="487440"/>
              </p14:xfrm>
            </p:contentPart>
          </mc:Choice>
          <mc:Fallback xmlns="">
            <p:pic>
              <p:nvPicPr>
                <p:cNvPr id="1202" name="Ink 1201">
                  <a:extLst>
                    <a:ext uri="{FF2B5EF4-FFF2-40B4-BE49-F238E27FC236}">
                      <a16:creationId xmlns:a16="http://schemas.microsoft.com/office/drawing/2014/main" id="{3D4B60C9-540D-00AD-AEA1-D59A1CD1346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54666" y="3301359"/>
                  <a:ext cx="750738" cy="546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03" name="Ink 1202">
                  <a:extLst>
                    <a:ext uri="{FF2B5EF4-FFF2-40B4-BE49-F238E27FC236}">
                      <a16:creationId xmlns:a16="http://schemas.microsoft.com/office/drawing/2014/main" id="{65E7869D-0FD4-2D59-111F-B6DC95E4421C}"/>
                    </a:ext>
                  </a:extLst>
                </p14:cNvPr>
                <p14:cNvContentPartPr/>
                <p14:nvPr/>
              </p14:nvContentPartPr>
              <p14:xfrm>
                <a:off x="3759030" y="3893150"/>
                <a:ext cx="419400" cy="63360"/>
              </p14:xfrm>
            </p:contentPart>
          </mc:Choice>
          <mc:Fallback xmlns="">
            <p:pic>
              <p:nvPicPr>
                <p:cNvPr id="1203" name="Ink 1202">
                  <a:extLst>
                    <a:ext uri="{FF2B5EF4-FFF2-40B4-BE49-F238E27FC236}">
                      <a16:creationId xmlns:a16="http://schemas.microsoft.com/office/drawing/2014/main" id="{65E7869D-0FD4-2D59-111F-B6DC95E4421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41497" y="3863263"/>
                  <a:ext cx="454116" cy="122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04" name="Ink 1203">
                  <a:extLst>
                    <a:ext uri="{FF2B5EF4-FFF2-40B4-BE49-F238E27FC236}">
                      <a16:creationId xmlns:a16="http://schemas.microsoft.com/office/drawing/2014/main" id="{2F1703DD-931E-F95D-4100-1DDF74CDB4D1}"/>
                    </a:ext>
                  </a:extLst>
                </p14:cNvPr>
                <p14:cNvContentPartPr/>
                <p14:nvPr/>
              </p14:nvContentPartPr>
              <p14:xfrm>
                <a:off x="3447630" y="3682910"/>
                <a:ext cx="167040" cy="83880"/>
              </p14:xfrm>
            </p:contentPart>
          </mc:Choice>
          <mc:Fallback xmlns="">
            <p:pic>
              <p:nvPicPr>
                <p:cNvPr id="1204" name="Ink 1203">
                  <a:extLst>
                    <a:ext uri="{FF2B5EF4-FFF2-40B4-BE49-F238E27FC236}">
                      <a16:creationId xmlns:a16="http://schemas.microsoft.com/office/drawing/2014/main" id="{2F1703DD-931E-F95D-4100-1DDF74CDB4D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30047" y="3653059"/>
                  <a:ext cx="201855" cy="1432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05" name="Ink 1204">
                  <a:extLst>
                    <a:ext uri="{FF2B5EF4-FFF2-40B4-BE49-F238E27FC236}">
                      <a16:creationId xmlns:a16="http://schemas.microsoft.com/office/drawing/2014/main" id="{F7F5E651-9FBE-3DDD-7986-DD94F3205FE7}"/>
                    </a:ext>
                  </a:extLst>
                </p14:cNvPr>
                <p14:cNvContentPartPr/>
                <p14:nvPr/>
              </p14:nvContentPartPr>
              <p14:xfrm>
                <a:off x="3231990" y="3454310"/>
                <a:ext cx="360" cy="360"/>
              </p14:xfrm>
            </p:contentPart>
          </mc:Choice>
          <mc:Fallback xmlns="">
            <p:pic>
              <p:nvPicPr>
                <p:cNvPr id="1205" name="Ink 1204">
                  <a:extLst>
                    <a:ext uri="{FF2B5EF4-FFF2-40B4-BE49-F238E27FC236}">
                      <a16:creationId xmlns:a16="http://schemas.microsoft.com/office/drawing/2014/main" id="{F7F5E651-9FBE-3DDD-7986-DD94F3205FE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13990" y="3418310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6558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8F18DC1-4C59-A54C-3665-421DFBDF39FC}"/>
              </a:ext>
            </a:extLst>
          </p:cNvPr>
          <p:cNvGrpSpPr/>
          <p:nvPr/>
        </p:nvGrpSpPr>
        <p:grpSpPr>
          <a:xfrm>
            <a:off x="76200" y="6400800"/>
            <a:ext cx="211454" cy="276224"/>
            <a:chOff x="3428999" y="4648200"/>
            <a:chExt cx="363855" cy="58102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2132968-691C-25B5-A8EC-703578BE7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11030" b="25000"/>
            <a:stretch/>
          </p:blipFill>
          <p:spPr>
            <a:xfrm rot="10800000">
              <a:off x="3428999" y="4800599"/>
              <a:ext cx="363855" cy="428625"/>
            </a:xfrm>
            <a:prstGeom prst="rect">
              <a:avLst/>
            </a:prstGeom>
          </p:spPr>
        </p:pic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id="{5B5531EB-DE2F-0A18-787A-6C61CBA61113}"/>
                </a:ext>
              </a:extLst>
            </p:cNvPr>
            <p:cNvSpPr/>
            <p:nvPr/>
          </p:nvSpPr>
          <p:spPr>
            <a:xfrm>
              <a:off x="3505200" y="4648200"/>
              <a:ext cx="228600" cy="228600"/>
            </a:xfrm>
            <a:prstGeom prst="star5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6034F1-ED62-049D-CB19-EE6D668D6618}"/>
              </a:ext>
            </a:extLst>
          </p:cNvPr>
          <p:cNvGrpSpPr/>
          <p:nvPr/>
        </p:nvGrpSpPr>
        <p:grpSpPr>
          <a:xfrm>
            <a:off x="298450" y="6413500"/>
            <a:ext cx="211454" cy="276224"/>
            <a:chOff x="4038599" y="4648200"/>
            <a:chExt cx="363855" cy="58102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4253ECC-7882-DF05-6391-E755B1834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11030" b="25000"/>
            <a:stretch/>
          </p:blipFill>
          <p:spPr>
            <a:xfrm rot="10800000">
              <a:off x="4038599" y="4800599"/>
              <a:ext cx="363855" cy="428625"/>
            </a:xfrm>
            <a:prstGeom prst="rect">
              <a:avLst/>
            </a:prstGeom>
          </p:spPr>
        </p:pic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4EB74006-C75E-C5FD-0F63-9E80332DBA55}"/>
                </a:ext>
              </a:extLst>
            </p:cNvPr>
            <p:cNvSpPr/>
            <p:nvPr/>
          </p:nvSpPr>
          <p:spPr>
            <a:xfrm>
              <a:off x="4114800" y="4648200"/>
              <a:ext cx="228600" cy="228600"/>
            </a:xfrm>
            <a:prstGeom prst="star5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894E11-E68F-4CA3-3C34-1A98382C4D50}"/>
              </a:ext>
            </a:extLst>
          </p:cNvPr>
          <p:cNvGrpSpPr/>
          <p:nvPr/>
        </p:nvGrpSpPr>
        <p:grpSpPr>
          <a:xfrm>
            <a:off x="527050" y="6419850"/>
            <a:ext cx="211454" cy="276224"/>
            <a:chOff x="4571999" y="4648200"/>
            <a:chExt cx="363855" cy="58102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9B523AD-F682-FDD9-5331-7249FBF4F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11030" b="25000"/>
            <a:stretch/>
          </p:blipFill>
          <p:spPr>
            <a:xfrm rot="10800000">
              <a:off x="4571999" y="4800599"/>
              <a:ext cx="363855" cy="428625"/>
            </a:xfrm>
            <a:prstGeom prst="rect">
              <a:avLst/>
            </a:prstGeom>
          </p:spPr>
        </p:pic>
        <p:sp>
          <p:nvSpPr>
            <p:cNvPr id="26" name="Star: 5 Points 25">
              <a:extLst>
                <a:ext uri="{FF2B5EF4-FFF2-40B4-BE49-F238E27FC236}">
                  <a16:creationId xmlns:a16="http://schemas.microsoft.com/office/drawing/2014/main" id="{00E25155-5FD4-BD02-F3C8-B45C16C3148E}"/>
                </a:ext>
              </a:extLst>
            </p:cNvPr>
            <p:cNvSpPr/>
            <p:nvPr/>
          </p:nvSpPr>
          <p:spPr>
            <a:xfrm>
              <a:off x="4648200" y="4648200"/>
              <a:ext cx="228600" cy="228600"/>
            </a:xfrm>
            <a:prstGeom prst="star5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C3F6DE6-A73C-68D7-FC6F-42DB262852E8}"/>
              </a:ext>
            </a:extLst>
          </p:cNvPr>
          <p:cNvGrpSpPr/>
          <p:nvPr/>
        </p:nvGrpSpPr>
        <p:grpSpPr>
          <a:xfrm>
            <a:off x="609600" y="3962400"/>
            <a:ext cx="1637205" cy="1604614"/>
            <a:chOff x="6788194" y="1400176"/>
            <a:chExt cx="2022430" cy="204247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44945EA-A45B-53B9-031B-302FAB2B0A6B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1192" name="Picture 1191">
                <a:extLst>
                  <a:ext uri="{FF2B5EF4-FFF2-40B4-BE49-F238E27FC236}">
                    <a16:creationId xmlns:a16="http://schemas.microsoft.com/office/drawing/2014/main" id="{BCCD7712-617E-5DD3-5B66-6551E14F3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193" name="Star: 5 Points 1192">
                <a:extLst>
                  <a:ext uri="{FF2B5EF4-FFF2-40B4-BE49-F238E27FC236}">
                    <a16:creationId xmlns:a16="http://schemas.microsoft.com/office/drawing/2014/main" id="{1F165BDF-4DC4-7A20-C65C-4A36071025E3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4" name="Star: 5 Points 1193">
                <a:extLst>
                  <a:ext uri="{FF2B5EF4-FFF2-40B4-BE49-F238E27FC236}">
                    <a16:creationId xmlns:a16="http://schemas.microsoft.com/office/drawing/2014/main" id="{42A0E1AA-FE0E-EDC1-57A2-8E4AC7081F45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5" name="Star: 5 Points 1194">
                <a:extLst>
                  <a:ext uri="{FF2B5EF4-FFF2-40B4-BE49-F238E27FC236}">
                    <a16:creationId xmlns:a16="http://schemas.microsoft.com/office/drawing/2014/main" id="{18F40665-BC7E-4698-71E2-11801F8F43AC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6" name="Star: 5 Points 1195">
                <a:extLst>
                  <a:ext uri="{FF2B5EF4-FFF2-40B4-BE49-F238E27FC236}">
                    <a16:creationId xmlns:a16="http://schemas.microsoft.com/office/drawing/2014/main" id="{0C30D4DD-C2C8-CD0F-2805-A8E0ECAA7F54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7" name="Star: 5 Points 1196">
                <a:extLst>
                  <a:ext uri="{FF2B5EF4-FFF2-40B4-BE49-F238E27FC236}">
                    <a16:creationId xmlns:a16="http://schemas.microsoft.com/office/drawing/2014/main" id="{E8436DB7-B494-5C45-9F50-40EB4156A712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8" name="Star: 5 Points 1197">
                <a:extLst>
                  <a:ext uri="{FF2B5EF4-FFF2-40B4-BE49-F238E27FC236}">
                    <a16:creationId xmlns:a16="http://schemas.microsoft.com/office/drawing/2014/main" id="{0FC0881F-7653-9DC8-83AE-895405F7AD11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CCE9E51-1065-1CCA-7F26-667F29D9B457}"/>
                </a:ext>
              </a:extLst>
            </p:cNvPr>
            <p:cNvGrpSpPr/>
            <p:nvPr/>
          </p:nvGrpSpPr>
          <p:grpSpPr>
            <a:xfrm rot="3993612">
              <a:off x="8483145" y="1918830"/>
              <a:ext cx="211454" cy="276224"/>
              <a:chOff x="5105400" y="4648201"/>
              <a:chExt cx="363855" cy="581024"/>
            </a:xfrm>
          </p:grpSpPr>
          <p:pic>
            <p:nvPicPr>
              <p:cNvPr id="1190" name="Picture 1189">
                <a:extLst>
                  <a:ext uri="{FF2B5EF4-FFF2-40B4-BE49-F238E27FC236}">
                    <a16:creationId xmlns:a16="http://schemas.microsoft.com/office/drawing/2014/main" id="{53571980-D743-40C0-D374-8DB9C1661A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91" name="Star: 5 Points 1190">
                <a:extLst>
                  <a:ext uri="{FF2B5EF4-FFF2-40B4-BE49-F238E27FC236}">
                    <a16:creationId xmlns:a16="http://schemas.microsoft.com/office/drawing/2014/main" id="{5016394F-A7C7-EB30-B82E-AB94401831F9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C3927BF-6ADA-548F-DBB2-E9FD705F0023}"/>
                </a:ext>
              </a:extLst>
            </p:cNvPr>
            <p:cNvGrpSpPr/>
            <p:nvPr/>
          </p:nvGrpSpPr>
          <p:grpSpPr>
            <a:xfrm rot="2395165">
              <a:off x="8258958" y="1635859"/>
              <a:ext cx="211454" cy="276224"/>
              <a:chOff x="5105400" y="4648201"/>
              <a:chExt cx="363855" cy="581024"/>
            </a:xfrm>
          </p:grpSpPr>
          <p:pic>
            <p:nvPicPr>
              <p:cNvPr id="1188" name="Picture 1187">
                <a:extLst>
                  <a:ext uri="{FF2B5EF4-FFF2-40B4-BE49-F238E27FC236}">
                    <a16:creationId xmlns:a16="http://schemas.microsoft.com/office/drawing/2014/main" id="{AEB1FB20-C500-9619-DC0D-E3F5D7BB5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89" name="Star: 5 Points 1188">
                <a:extLst>
                  <a:ext uri="{FF2B5EF4-FFF2-40B4-BE49-F238E27FC236}">
                    <a16:creationId xmlns:a16="http://schemas.microsoft.com/office/drawing/2014/main" id="{AFBBA47C-8436-5F0F-19B9-C4D45F58D69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0AFE44-D54D-6EDD-0BA4-246A8C0580D6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1186" name="Picture 1185">
                <a:extLst>
                  <a:ext uri="{FF2B5EF4-FFF2-40B4-BE49-F238E27FC236}">
                    <a16:creationId xmlns:a16="http://schemas.microsoft.com/office/drawing/2014/main" id="{F22EC4AF-49AA-41DD-C01B-037BBA05BB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87" name="Star: 5 Points 1186">
                <a:extLst>
                  <a:ext uri="{FF2B5EF4-FFF2-40B4-BE49-F238E27FC236}">
                    <a16:creationId xmlns:a16="http://schemas.microsoft.com/office/drawing/2014/main" id="{F07E4145-3F0E-07C6-C05A-DD166244263A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EFEF82E-5E69-DBAB-ECDE-43740DDDB6C4}"/>
                </a:ext>
              </a:extLst>
            </p:cNvPr>
            <p:cNvGrpSpPr/>
            <p:nvPr/>
          </p:nvGrpSpPr>
          <p:grpSpPr>
            <a:xfrm>
              <a:off x="7666673" y="1400176"/>
              <a:ext cx="211454" cy="276224"/>
              <a:chOff x="5105400" y="4648201"/>
              <a:chExt cx="363855" cy="581024"/>
            </a:xfrm>
          </p:grpSpPr>
          <p:pic>
            <p:nvPicPr>
              <p:cNvPr id="1184" name="Picture 1183">
                <a:extLst>
                  <a:ext uri="{FF2B5EF4-FFF2-40B4-BE49-F238E27FC236}">
                    <a16:creationId xmlns:a16="http://schemas.microsoft.com/office/drawing/2014/main" id="{183E12F3-1447-FAD7-63EE-978258C563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85" name="Star: 5 Points 1184">
                <a:extLst>
                  <a:ext uri="{FF2B5EF4-FFF2-40B4-BE49-F238E27FC236}">
                    <a16:creationId xmlns:a16="http://schemas.microsoft.com/office/drawing/2014/main" id="{E834F47E-D4B2-0888-11C6-6605487AF28B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E41C12-B154-20AA-0FD6-FEE53811718D}"/>
                </a:ext>
              </a:extLst>
            </p:cNvPr>
            <p:cNvGrpSpPr/>
            <p:nvPr/>
          </p:nvGrpSpPr>
          <p:grpSpPr>
            <a:xfrm rot="20504566">
              <a:off x="7276946" y="1473970"/>
              <a:ext cx="211454" cy="276224"/>
              <a:chOff x="5105400" y="4648201"/>
              <a:chExt cx="363855" cy="581024"/>
            </a:xfrm>
          </p:grpSpPr>
          <p:pic>
            <p:nvPicPr>
              <p:cNvPr id="1182" name="Picture 1181">
                <a:extLst>
                  <a:ext uri="{FF2B5EF4-FFF2-40B4-BE49-F238E27FC236}">
                    <a16:creationId xmlns:a16="http://schemas.microsoft.com/office/drawing/2014/main" id="{9C58B39D-70CE-6549-06C4-4FC4EA2289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83" name="Star: 5 Points 1182">
                <a:extLst>
                  <a:ext uri="{FF2B5EF4-FFF2-40B4-BE49-F238E27FC236}">
                    <a16:creationId xmlns:a16="http://schemas.microsoft.com/office/drawing/2014/main" id="{F3EC2BBA-0834-3887-2AFF-85ABC8BD6FD2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B68148-6FB9-7479-5AFE-013DB7F57FAE}"/>
                </a:ext>
              </a:extLst>
            </p:cNvPr>
            <p:cNvGrpSpPr/>
            <p:nvPr/>
          </p:nvGrpSpPr>
          <p:grpSpPr>
            <a:xfrm rot="18310986">
              <a:off x="7000021" y="1711384"/>
              <a:ext cx="211454" cy="276224"/>
              <a:chOff x="5105400" y="4648201"/>
              <a:chExt cx="363855" cy="581024"/>
            </a:xfrm>
          </p:grpSpPr>
          <p:pic>
            <p:nvPicPr>
              <p:cNvPr id="1180" name="Picture 1179">
                <a:extLst>
                  <a:ext uri="{FF2B5EF4-FFF2-40B4-BE49-F238E27FC236}">
                    <a16:creationId xmlns:a16="http://schemas.microsoft.com/office/drawing/2014/main" id="{C5FD3659-1295-8865-3568-192721A9D5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81" name="Star: 5 Points 1180">
                <a:extLst>
                  <a:ext uri="{FF2B5EF4-FFF2-40B4-BE49-F238E27FC236}">
                    <a16:creationId xmlns:a16="http://schemas.microsoft.com/office/drawing/2014/main" id="{A665A121-A598-50FD-17F2-BFDC1D7558FD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94BE7AC-BAC9-E3D2-DC75-2A42F12ECAC3}"/>
                </a:ext>
              </a:extLst>
            </p:cNvPr>
            <p:cNvGrpSpPr/>
            <p:nvPr/>
          </p:nvGrpSpPr>
          <p:grpSpPr>
            <a:xfrm rot="20504566">
              <a:off x="7276946" y="1473971"/>
              <a:ext cx="211454" cy="276224"/>
              <a:chOff x="5105400" y="4648201"/>
              <a:chExt cx="363855" cy="581024"/>
            </a:xfrm>
          </p:grpSpPr>
          <p:pic>
            <p:nvPicPr>
              <p:cNvPr id="1178" name="Picture 1177">
                <a:extLst>
                  <a:ext uri="{FF2B5EF4-FFF2-40B4-BE49-F238E27FC236}">
                    <a16:creationId xmlns:a16="http://schemas.microsoft.com/office/drawing/2014/main" id="{EFB67079-271D-7228-5792-F2F9BFFD5B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79" name="Star: 5 Points 1178">
                <a:extLst>
                  <a:ext uri="{FF2B5EF4-FFF2-40B4-BE49-F238E27FC236}">
                    <a16:creationId xmlns:a16="http://schemas.microsoft.com/office/drawing/2014/main" id="{F25BE6F3-AAB2-BCCE-FD6C-DE8CAC4AAD6E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609479-A50C-091F-ED4D-CD11C29285D2}"/>
                </a:ext>
              </a:extLst>
            </p:cNvPr>
            <p:cNvGrpSpPr/>
            <p:nvPr/>
          </p:nvGrpSpPr>
          <p:grpSpPr>
            <a:xfrm rot="17479164">
              <a:off x="6843172" y="1991793"/>
              <a:ext cx="211454" cy="276224"/>
              <a:chOff x="5105400" y="4648201"/>
              <a:chExt cx="363855" cy="581024"/>
            </a:xfrm>
          </p:grpSpPr>
          <p:pic>
            <p:nvPicPr>
              <p:cNvPr id="1176" name="Picture 1175">
                <a:extLst>
                  <a:ext uri="{FF2B5EF4-FFF2-40B4-BE49-F238E27FC236}">
                    <a16:creationId xmlns:a16="http://schemas.microsoft.com/office/drawing/2014/main" id="{45FE00CB-775A-941A-0893-96B14857AE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77" name="Star: 5 Points 1176">
                <a:extLst>
                  <a:ext uri="{FF2B5EF4-FFF2-40B4-BE49-F238E27FC236}">
                    <a16:creationId xmlns:a16="http://schemas.microsoft.com/office/drawing/2014/main" id="{44F1DA84-5A1C-ED82-0474-BF1B877A6AF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A9196E5-B889-46D8-3F2B-EE9CC0B7AFDC}"/>
                </a:ext>
              </a:extLst>
            </p:cNvPr>
            <p:cNvGrpSpPr/>
            <p:nvPr/>
          </p:nvGrpSpPr>
          <p:grpSpPr>
            <a:xfrm rot="16416956">
              <a:off x="6820579" y="2338315"/>
              <a:ext cx="211454" cy="276224"/>
              <a:chOff x="5105400" y="4648201"/>
              <a:chExt cx="363855" cy="581024"/>
            </a:xfrm>
          </p:grpSpPr>
          <p:pic>
            <p:nvPicPr>
              <p:cNvPr id="1174" name="Picture 1173">
                <a:extLst>
                  <a:ext uri="{FF2B5EF4-FFF2-40B4-BE49-F238E27FC236}">
                    <a16:creationId xmlns:a16="http://schemas.microsoft.com/office/drawing/2014/main" id="{1ADB5F64-73B1-7013-D6CC-53E71F9AF6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75" name="Star: 5 Points 1174">
                <a:extLst>
                  <a:ext uri="{FF2B5EF4-FFF2-40B4-BE49-F238E27FC236}">
                    <a16:creationId xmlns:a16="http://schemas.microsoft.com/office/drawing/2014/main" id="{EC552C41-9437-A10D-683F-4540C52962C2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5875420-52D7-D5EC-6690-7EB03FE2B03B}"/>
                </a:ext>
              </a:extLst>
            </p:cNvPr>
            <p:cNvGrpSpPr/>
            <p:nvPr/>
          </p:nvGrpSpPr>
          <p:grpSpPr>
            <a:xfrm rot="5400000">
              <a:off x="8566785" y="2253615"/>
              <a:ext cx="211454" cy="276224"/>
              <a:chOff x="5105400" y="4648201"/>
              <a:chExt cx="363855" cy="581024"/>
            </a:xfrm>
          </p:grpSpPr>
          <p:pic>
            <p:nvPicPr>
              <p:cNvPr id="1172" name="Picture 1171">
                <a:extLst>
                  <a:ext uri="{FF2B5EF4-FFF2-40B4-BE49-F238E27FC236}">
                    <a16:creationId xmlns:a16="http://schemas.microsoft.com/office/drawing/2014/main" id="{6F68163B-42D2-CB45-C38B-C45710B62A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73" name="Star: 5 Points 1172">
                <a:extLst>
                  <a:ext uri="{FF2B5EF4-FFF2-40B4-BE49-F238E27FC236}">
                    <a16:creationId xmlns:a16="http://schemas.microsoft.com/office/drawing/2014/main" id="{6C90C8D3-6818-A3C7-32F2-5C72F572563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61670B4-2AFF-2254-3F63-C2B52A7BC827}"/>
                </a:ext>
              </a:extLst>
            </p:cNvPr>
            <p:cNvGrpSpPr/>
            <p:nvPr/>
          </p:nvGrpSpPr>
          <p:grpSpPr>
            <a:xfrm rot="6554898">
              <a:off x="8517719" y="2598036"/>
              <a:ext cx="211454" cy="276224"/>
              <a:chOff x="5105400" y="4648201"/>
              <a:chExt cx="363855" cy="581024"/>
            </a:xfrm>
          </p:grpSpPr>
          <p:pic>
            <p:nvPicPr>
              <p:cNvPr id="1170" name="Picture 1169">
                <a:extLst>
                  <a:ext uri="{FF2B5EF4-FFF2-40B4-BE49-F238E27FC236}">
                    <a16:creationId xmlns:a16="http://schemas.microsoft.com/office/drawing/2014/main" id="{A33207D8-9C17-79AF-E3F2-456A31D2EF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71" name="Star: 5 Points 1170">
                <a:extLst>
                  <a:ext uri="{FF2B5EF4-FFF2-40B4-BE49-F238E27FC236}">
                    <a16:creationId xmlns:a16="http://schemas.microsoft.com/office/drawing/2014/main" id="{8D26A004-ADCB-236A-7F9F-847DC5778266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85165F0-3D1E-F23B-A397-A99488224F3D}"/>
                </a:ext>
              </a:extLst>
            </p:cNvPr>
            <p:cNvGrpSpPr/>
            <p:nvPr/>
          </p:nvGrpSpPr>
          <p:grpSpPr>
            <a:xfrm rot="14694124">
              <a:off x="6922190" y="2683216"/>
              <a:ext cx="211454" cy="276224"/>
              <a:chOff x="5105400" y="4648201"/>
              <a:chExt cx="363855" cy="581024"/>
            </a:xfrm>
          </p:grpSpPr>
          <p:pic>
            <p:nvPicPr>
              <p:cNvPr id="1168" name="Picture 1167">
                <a:extLst>
                  <a:ext uri="{FF2B5EF4-FFF2-40B4-BE49-F238E27FC236}">
                    <a16:creationId xmlns:a16="http://schemas.microsoft.com/office/drawing/2014/main" id="{E19C82AA-73B2-CC29-F64C-3E05524DBF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69" name="Star: 5 Points 1168">
                <a:extLst>
                  <a:ext uri="{FF2B5EF4-FFF2-40B4-BE49-F238E27FC236}">
                    <a16:creationId xmlns:a16="http://schemas.microsoft.com/office/drawing/2014/main" id="{57D9F8A5-6819-BDDB-6DE0-A72ED2621A20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4216AD-2EFF-6A84-6104-274A35506376}"/>
                </a:ext>
              </a:extLst>
            </p:cNvPr>
            <p:cNvGrpSpPr/>
            <p:nvPr/>
          </p:nvGrpSpPr>
          <p:grpSpPr>
            <a:xfrm rot="13628047">
              <a:off x="7077827" y="2928936"/>
              <a:ext cx="211454" cy="276224"/>
              <a:chOff x="5105400" y="4648201"/>
              <a:chExt cx="363855" cy="581024"/>
            </a:xfrm>
          </p:grpSpPr>
          <p:pic>
            <p:nvPicPr>
              <p:cNvPr id="1166" name="Picture 1165">
                <a:extLst>
                  <a:ext uri="{FF2B5EF4-FFF2-40B4-BE49-F238E27FC236}">
                    <a16:creationId xmlns:a16="http://schemas.microsoft.com/office/drawing/2014/main" id="{2A3F753E-62B6-D001-C68C-2DBE01C07F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67" name="Star: 5 Points 1166">
                <a:extLst>
                  <a:ext uri="{FF2B5EF4-FFF2-40B4-BE49-F238E27FC236}">
                    <a16:creationId xmlns:a16="http://schemas.microsoft.com/office/drawing/2014/main" id="{1D73D5AD-F004-B420-47B8-D4459E668B6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C256913-4691-012B-B948-09C049FC2B15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1164" name="Picture 1163">
                <a:extLst>
                  <a:ext uri="{FF2B5EF4-FFF2-40B4-BE49-F238E27FC236}">
                    <a16:creationId xmlns:a16="http://schemas.microsoft.com/office/drawing/2014/main" id="{99BA0854-9436-31E9-1B3F-485376A69F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65" name="Star: 5 Points 1164">
                <a:extLst>
                  <a:ext uri="{FF2B5EF4-FFF2-40B4-BE49-F238E27FC236}">
                    <a16:creationId xmlns:a16="http://schemas.microsoft.com/office/drawing/2014/main" id="{52FEAACA-1133-2931-3C25-B1D864C5CF7F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B1F7903-29E2-13A6-B29D-5BC6C81A6F9A}"/>
                </a:ext>
              </a:extLst>
            </p:cNvPr>
            <p:cNvGrpSpPr/>
            <p:nvPr/>
          </p:nvGrpSpPr>
          <p:grpSpPr>
            <a:xfrm rot="10256537">
              <a:off x="7792825" y="3166429"/>
              <a:ext cx="211454" cy="276224"/>
              <a:chOff x="5105400" y="4648201"/>
              <a:chExt cx="363855" cy="581024"/>
            </a:xfrm>
          </p:grpSpPr>
          <p:pic>
            <p:nvPicPr>
              <p:cNvPr id="1161" name="Picture 1160">
                <a:extLst>
                  <a:ext uri="{FF2B5EF4-FFF2-40B4-BE49-F238E27FC236}">
                    <a16:creationId xmlns:a16="http://schemas.microsoft.com/office/drawing/2014/main" id="{D4077E4E-7AC8-067F-6D54-D8C9ED4F3A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63" name="Star: 5 Points 1162">
                <a:extLst>
                  <a:ext uri="{FF2B5EF4-FFF2-40B4-BE49-F238E27FC236}">
                    <a16:creationId xmlns:a16="http://schemas.microsoft.com/office/drawing/2014/main" id="{AF6EEEEB-DC06-9C7E-0602-D5C6DA4E9C92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F7C0937-165E-87C8-0772-F3C59910F253}"/>
                </a:ext>
              </a:extLst>
            </p:cNvPr>
            <p:cNvGrpSpPr/>
            <p:nvPr/>
          </p:nvGrpSpPr>
          <p:grpSpPr>
            <a:xfrm rot="9383114">
              <a:off x="8117164" y="3125447"/>
              <a:ext cx="211454" cy="276224"/>
              <a:chOff x="5105400" y="4648201"/>
              <a:chExt cx="363855" cy="581024"/>
            </a:xfrm>
          </p:grpSpPr>
          <p:pic>
            <p:nvPicPr>
              <p:cNvPr id="1159" name="Picture 1158">
                <a:extLst>
                  <a:ext uri="{FF2B5EF4-FFF2-40B4-BE49-F238E27FC236}">
                    <a16:creationId xmlns:a16="http://schemas.microsoft.com/office/drawing/2014/main" id="{3F7E6C68-8546-79B3-DCFC-719B84609C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60" name="Star: 5 Points 1159">
                <a:extLst>
                  <a:ext uri="{FF2B5EF4-FFF2-40B4-BE49-F238E27FC236}">
                    <a16:creationId xmlns:a16="http://schemas.microsoft.com/office/drawing/2014/main" id="{30FD5AD7-E4D9-66AA-F2E7-130F7EB4BB4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6E90EF5-7F5A-94EC-06AD-3913CDA0E48D}"/>
                </a:ext>
              </a:extLst>
            </p:cNvPr>
            <p:cNvGrpSpPr/>
            <p:nvPr/>
          </p:nvGrpSpPr>
          <p:grpSpPr>
            <a:xfrm rot="7935577">
              <a:off x="8373391" y="2928616"/>
              <a:ext cx="211454" cy="276224"/>
              <a:chOff x="5105400" y="4648201"/>
              <a:chExt cx="363855" cy="581024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21CF9DA-2417-ECB4-2225-45EE1C7AFD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A2EEEB7C-0885-37A6-AA92-C0BC80AE14AD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4508F01-D81C-03AC-457E-D797D010C077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F756E-D511-CE23-A44F-E3E7710E19B2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9FE4387-26FC-6A8F-99EB-CAA903D805D9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704C512-B102-1BE1-8225-30C72A539AA3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B794FB5-E17A-1EB8-ADE6-ADCE5510C6EA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A3F4782-0FF2-7131-4DBA-E2D2E90EA4DE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03A9626-8E95-57CA-4D19-8DA8C11F3796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D9FA888-6113-3B63-EE1E-8B5C79B22BBE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9411441-06FB-625F-EE72-F8B9D11BA71C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01818DF-88C0-DB4F-17A6-CA0858E13124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6CAB807-4E43-38C0-9977-65C93177DD06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A4E5C0B-AE74-9AE4-23E3-C3ED34CFF442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44BF141-B4DE-B08E-0F29-15D643809DF4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F541F89-8750-8162-6036-4B4ADC9D4F1F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0309FE5-5E0E-6D7F-7E10-B8D54DA1D520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DC171F-9F9D-F131-F50D-661F791DCC3A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7BDB5-B4C8-CF4C-C34D-491702BDA9C5}"/>
              </a:ext>
            </a:extLst>
          </p:cNvPr>
          <p:cNvGrpSpPr/>
          <p:nvPr/>
        </p:nvGrpSpPr>
        <p:grpSpPr>
          <a:xfrm>
            <a:off x="2362200" y="1524000"/>
            <a:ext cx="5867400" cy="3733800"/>
            <a:chOff x="2286000" y="1143000"/>
            <a:chExt cx="5715000" cy="3091401"/>
          </a:xfrm>
        </p:grpSpPr>
        <p:pic>
          <p:nvPicPr>
            <p:cNvPr id="1221" name="Picture 1220">
              <a:extLst>
                <a:ext uri="{FF2B5EF4-FFF2-40B4-BE49-F238E27FC236}">
                  <a16:creationId xmlns:a16="http://schemas.microsoft.com/office/drawing/2014/main" id="{C2920062-F0A7-3787-4929-175E8B65D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000" y="1143000"/>
              <a:ext cx="5715000" cy="309140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281B134-5878-0EA4-65BC-AD01E13F3763}"/>
                    </a:ext>
                  </a:extLst>
                </p14:cNvPr>
                <p14:cNvContentPartPr/>
                <p14:nvPr/>
              </p14:nvContentPartPr>
              <p14:xfrm>
                <a:off x="7378848" y="1745928"/>
                <a:ext cx="275760" cy="1905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281B134-5878-0EA4-65BC-AD01E13F37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91138" y="1596899"/>
                  <a:ext cx="450829" cy="2203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AD5A928-10B1-E9F1-3B68-8D1E42C8A281}"/>
                    </a:ext>
                  </a:extLst>
                </p14:cNvPr>
                <p14:cNvContentPartPr/>
                <p14:nvPr/>
              </p14:nvContentPartPr>
              <p14:xfrm>
                <a:off x="6527808" y="2908008"/>
                <a:ext cx="203040" cy="835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AD5A928-10B1-E9F1-3B68-8D1E42C8A28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40140" y="2758972"/>
                  <a:ext cx="378026" cy="1132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C253F9F-AA54-B632-46DE-889B1DF51C35}"/>
                    </a:ext>
                  </a:extLst>
                </p14:cNvPr>
                <p14:cNvContentPartPr/>
                <p14:nvPr/>
              </p14:nvContentPartPr>
              <p14:xfrm>
                <a:off x="5010768" y="3200328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C253F9F-AA54-B632-46DE-889B1DF51C3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20768" y="3020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AA9BF42-FF2D-CCCC-DC17-F77CA3FCABB7}"/>
                    </a:ext>
                  </a:extLst>
                </p14:cNvPr>
                <p14:cNvContentPartPr/>
                <p14:nvPr/>
              </p14:nvContentPartPr>
              <p14:xfrm>
                <a:off x="5038128" y="3383208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AA9BF42-FF2D-CCCC-DC17-F77CA3FCABB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48128" y="32032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EFFF11F-D137-426B-807F-DFF46F06D738}"/>
                    </a:ext>
                  </a:extLst>
                </p14:cNvPr>
                <p14:cNvContentPartPr/>
                <p14:nvPr/>
              </p14:nvContentPartPr>
              <p14:xfrm>
                <a:off x="5138568" y="3502008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EFFF11F-D137-426B-807F-DFF46F06D7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48568" y="33220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303FDAF-A1DA-C209-30DA-41C01F1447EF}"/>
                    </a:ext>
                  </a:extLst>
                </p14:cNvPr>
                <p14:cNvContentPartPr/>
                <p14:nvPr/>
              </p14:nvContentPartPr>
              <p14:xfrm>
                <a:off x="5230008" y="3584448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303FDAF-A1DA-C209-30DA-41C01F1447E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40008" y="340444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6423062-50E1-1278-9BE4-5659EC35A4B1}"/>
                    </a:ext>
                  </a:extLst>
                </p14:cNvPr>
                <p14:cNvContentPartPr/>
                <p14:nvPr/>
              </p14:nvContentPartPr>
              <p14:xfrm>
                <a:off x="5349168" y="3584448"/>
                <a:ext cx="360" cy="3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6423062-50E1-1278-9BE4-5659EC35A4B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59168" y="340444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AEE0AE2-85F3-D27E-070D-B2250D9DC20F}"/>
                    </a:ext>
                  </a:extLst>
                </p14:cNvPr>
                <p14:cNvContentPartPr/>
                <p14:nvPr/>
              </p14:nvContentPartPr>
              <p14:xfrm>
                <a:off x="5367528" y="3502008"/>
                <a:ext cx="360" cy="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AEE0AE2-85F3-D27E-070D-B2250D9DC2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77528" y="33220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27740B3-49EB-9D3A-3899-A829250DBB35}"/>
                    </a:ext>
                  </a:extLst>
                </p14:cNvPr>
                <p14:cNvContentPartPr/>
                <p14:nvPr/>
              </p14:nvContentPartPr>
              <p14:xfrm>
                <a:off x="5349168" y="3200328"/>
                <a:ext cx="360" cy="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27740B3-49EB-9D3A-3899-A829250DBB3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59168" y="3020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3121BFE-574C-704E-CDCF-16019A5979A2}"/>
                    </a:ext>
                  </a:extLst>
                </p14:cNvPr>
                <p14:cNvContentPartPr/>
                <p14:nvPr/>
              </p14:nvContentPartPr>
              <p14:xfrm>
                <a:off x="5221008" y="3117888"/>
                <a:ext cx="360" cy="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3121BFE-574C-704E-CDCF-16019A5979A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31008" y="29378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6073692-0949-26A2-37AD-530844FD6BD2}"/>
                    </a:ext>
                  </a:extLst>
                </p14:cNvPr>
                <p14:cNvContentPartPr/>
                <p14:nvPr/>
              </p14:nvContentPartPr>
              <p14:xfrm>
                <a:off x="5137128" y="2488968"/>
                <a:ext cx="75240" cy="2638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6073692-0949-26A2-37AD-530844FD6BD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49640" y="2339883"/>
                  <a:ext cx="249867" cy="561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2B75F36-6A5D-56EA-8299-2D4992C624A5}"/>
                    </a:ext>
                  </a:extLst>
                </p14:cNvPr>
                <p14:cNvContentPartPr/>
                <p14:nvPr/>
              </p14:nvContentPartPr>
              <p14:xfrm>
                <a:off x="5074848" y="2908008"/>
                <a:ext cx="360" cy="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2B75F36-6A5D-56EA-8299-2D4992C624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84848" y="27280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B662388-6195-D75A-8C9A-42FD03EACC64}"/>
                    </a:ext>
                  </a:extLst>
                </p14:cNvPr>
                <p14:cNvContentPartPr/>
                <p14:nvPr/>
              </p14:nvContentPartPr>
              <p14:xfrm>
                <a:off x="5166288" y="2258208"/>
                <a:ext cx="360" cy="3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B662388-6195-D75A-8C9A-42FD03EACC6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76288" y="20782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9723192-D45B-C092-68A3-655112BCF9BA}"/>
                    </a:ext>
                  </a:extLst>
                </p14:cNvPr>
                <p14:cNvContentPartPr/>
                <p14:nvPr/>
              </p14:nvContentPartPr>
              <p14:xfrm>
                <a:off x="5266728" y="2999088"/>
                <a:ext cx="360" cy="3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9723192-D45B-C092-68A3-655112BCF9B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76728" y="28190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BC1C26B-411A-A2F5-6385-A78C1C8DD2D2}"/>
                    </a:ext>
                  </a:extLst>
                </p14:cNvPr>
                <p14:cNvContentPartPr/>
                <p14:nvPr/>
              </p14:nvContentPartPr>
              <p14:xfrm>
                <a:off x="6629328" y="2989728"/>
                <a:ext cx="360" cy="3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BC1C26B-411A-A2F5-6385-A78C1C8DD2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39328" y="28097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37BAC94-24B3-41E2-4AA7-5B12B0F6F125}"/>
                    </a:ext>
                  </a:extLst>
                </p14:cNvPr>
                <p14:cNvContentPartPr/>
                <p14:nvPr/>
              </p14:nvContentPartPr>
              <p14:xfrm>
                <a:off x="6839568" y="3767328"/>
                <a:ext cx="36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37BAC94-24B3-41E2-4AA7-5B12B0F6F1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49568" y="358732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A9CDC79-85B1-788B-200B-5B22BEDAD1A8}"/>
                    </a:ext>
                  </a:extLst>
                </p14:cNvPr>
                <p14:cNvContentPartPr/>
                <p14:nvPr/>
              </p14:nvContentPartPr>
              <p14:xfrm>
                <a:off x="6802848" y="3391848"/>
                <a:ext cx="360" cy="3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A9CDC79-85B1-788B-200B-5B22BEDAD1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12848" y="321184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2548809-DD4A-94FF-2440-85C1F055C02E}"/>
                    </a:ext>
                  </a:extLst>
                </p14:cNvPr>
                <p14:cNvContentPartPr/>
                <p14:nvPr/>
              </p14:nvContentPartPr>
              <p14:xfrm>
                <a:off x="7242048" y="3730608"/>
                <a:ext cx="360" cy="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2548809-DD4A-94FF-2440-85C1F055C02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52048" y="35506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98A5399-6E2D-4A64-EBC5-234AB4CF11C5}"/>
                    </a:ext>
                  </a:extLst>
                </p14:cNvPr>
                <p14:cNvContentPartPr/>
                <p14:nvPr/>
              </p14:nvContentPartPr>
              <p14:xfrm>
                <a:off x="7278048" y="3739968"/>
                <a:ext cx="153000" cy="334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98A5399-6E2D-4A64-EBC5-234AB4CF11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90319" y="3590504"/>
                  <a:ext cx="328108" cy="332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2C1B905-A12C-75C5-C36A-085891157AF1}"/>
                    </a:ext>
                  </a:extLst>
                </p14:cNvPr>
                <p14:cNvContentPartPr/>
                <p14:nvPr/>
              </p14:nvContentPartPr>
              <p14:xfrm>
                <a:off x="7744968" y="3757968"/>
                <a:ext cx="360" cy="3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2C1B905-A12C-75C5-C36A-085891157A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54968" y="357796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1B4253B-0151-5065-A56A-D14AAA0C2B74}"/>
                    </a:ext>
                  </a:extLst>
                </p14:cNvPr>
                <p14:cNvContentPartPr/>
                <p14:nvPr/>
              </p14:nvContentPartPr>
              <p14:xfrm>
                <a:off x="7772328" y="3757968"/>
                <a:ext cx="360" cy="3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1B4253B-0151-5065-A56A-D14AAA0C2B7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82328" y="357796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668699A-38C3-AC05-DD94-D6135F2C6C22}"/>
                    </a:ext>
                  </a:extLst>
                </p14:cNvPr>
                <p14:cNvContentPartPr/>
                <p14:nvPr/>
              </p14:nvContentPartPr>
              <p14:xfrm>
                <a:off x="7735608" y="3383208"/>
                <a:ext cx="360" cy="3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668699A-38C3-AC05-DD94-D6135F2C6C2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45608" y="32032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FEB9498-8C64-27FA-92F7-F076145D35C2}"/>
                    </a:ext>
                  </a:extLst>
                </p14:cNvPr>
                <p14:cNvContentPartPr/>
                <p14:nvPr/>
              </p14:nvContentPartPr>
              <p14:xfrm>
                <a:off x="7260048" y="3318768"/>
                <a:ext cx="360" cy="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FEB9498-8C64-27FA-92F7-F076145D35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70048" y="313876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65449A4-A199-70EE-2750-0C1648D1705B}"/>
                    </a:ext>
                  </a:extLst>
                </p14:cNvPr>
                <p14:cNvContentPartPr/>
                <p14:nvPr/>
              </p14:nvContentPartPr>
              <p14:xfrm>
                <a:off x="7260048" y="3035808"/>
                <a:ext cx="360" cy="3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65449A4-A199-70EE-2750-0C1648D1705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70048" y="28558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506AD05-3B7B-E9A3-A2F4-5F7334F214C4}"/>
                    </a:ext>
                  </a:extLst>
                </p14:cNvPr>
                <p14:cNvContentPartPr/>
                <p14:nvPr/>
              </p14:nvContentPartPr>
              <p14:xfrm>
                <a:off x="7287408" y="2198808"/>
                <a:ext cx="47520" cy="4438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506AD05-3B7B-E9A3-A2F4-5F7334F214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99408" y="2049855"/>
                  <a:ext cx="223168" cy="741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38D3706-16BB-C46E-5C0D-4C6291B59352}"/>
                    </a:ext>
                  </a:extLst>
                </p14:cNvPr>
                <p14:cNvContentPartPr/>
                <p14:nvPr/>
              </p14:nvContentPartPr>
              <p14:xfrm>
                <a:off x="7333128" y="2194488"/>
                <a:ext cx="360" cy="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38D3706-16BB-C46E-5C0D-4C6291B5935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43128" y="20144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E3D574EA-1B64-9F1D-CF77-AF2FCE29E638}"/>
                    </a:ext>
                  </a:extLst>
                </p14:cNvPr>
                <p14:cNvContentPartPr/>
                <p14:nvPr/>
              </p14:nvContentPartPr>
              <p14:xfrm>
                <a:off x="7333128" y="2084688"/>
                <a:ext cx="360" cy="3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E3D574EA-1B64-9F1D-CF77-AF2FCE29E6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43128" y="190468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5A46CBB-2F9B-D90B-4594-CBCE0DFAF285}"/>
                    </a:ext>
                  </a:extLst>
                </p14:cNvPr>
                <p14:cNvContentPartPr/>
                <p14:nvPr/>
              </p14:nvContentPartPr>
              <p14:xfrm>
                <a:off x="4920030" y="1891910"/>
                <a:ext cx="255600" cy="13474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5A46CBB-2F9B-D90B-4594-CBCE0DFAF2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02499" y="1862105"/>
                  <a:ext cx="290311" cy="14067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EA5B44B-DD9A-82EC-F4E0-C440B32B885E}"/>
                    </a:ext>
                  </a:extLst>
                </p14:cNvPr>
                <p14:cNvContentPartPr/>
                <p14:nvPr/>
              </p14:nvContentPartPr>
              <p14:xfrm>
                <a:off x="5130990" y="1966430"/>
                <a:ext cx="250560" cy="10555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EA5B44B-DD9A-82EC-F4E0-C440B32B885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13444" y="1936621"/>
                  <a:ext cx="285302" cy="11148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17566B08-12D0-AC8F-46D9-E597BF4CC61F}"/>
                    </a:ext>
                  </a:extLst>
                </p14:cNvPr>
                <p14:cNvContentPartPr/>
                <p14:nvPr/>
              </p14:nvContentPartPr>
              <p14:xfrm>
                <a:off x="6362190" y="2486990"/>
                <a:ext cx="613440" cy="147060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17566B08-12D0-AC8F-46D9-E597BF4CC61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344653" y="2457185"/>
                  <a:ext cx="648163" cy="15299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1FA1EE50-AC43-6F7C-83B2-07CD37EAA1A0}"/>
                    </a:ext>
                  </a:extLst>
                </p14:cNvPr>
                <p14:cNvContentPartPr/>
                <p14:nvPr/>
              </p14:nvContentPartPr>
              <p14:xfrm>
                <a:off x="7110630" y="1597790"/>
                <a:ext cx="809640" cy="2366280"/>
              </p14:xfrm>
            </p:contentPart>
          </mc:Choice>
          <mc:Fallback xmlns=""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1FA1EE50-AC43-6F7C-83B2-07CD37EAA1A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93090" y="1567984"/>
                  <a:ext cx="844369" cy="24255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1B2C84CF-5FEB-A9D4-C877-13F9FD6D72E3}"/>
                    </a:ext>
                  </a:extLst>
                </p14:cNvPr>
                <p14:cNvContentPartPr/>
                <p14:nvPr/>
              </p14:nvContentPartPr>
              <p14:xfrm>
                <a:off x="7332750" y="1383950"/>
                <a:ext cx="365760" cy="838080"/>
              </p14:xfrm>
            </p:contentPart>
          </mc:Choice>
          <mc:Fallback xmlns=""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1B2C84CF-5FEB-A9D4-C877-13F9FD6D72E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315233" y="1354125"/>
                  <a:ext cx="400444" cy="897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77FFB949-3252-1771-2D70-677EA0A0E4AC}"/>
                    </a:ext>
                  </a:extLst>
                </p14:cNvPr>
                <p14:cNvContentPartPr/>
                <p14:nvPr/>
              </p14:nvContentPartPr>
              <p14:xfrm>
                <a:off x="7314030" y="1460630"/>
                <a:ext cx="160560" cy="135360"/>
              </p14:xfrm>
            </p:contentPart>
          </mc:Choice>
          <mc:Fallback xmlns=""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77FFB949-3252-1771-2D70-677EA0A0E4A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96463" y="1430815"/>
                  <a:ext cx="195342" cy="19469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3DA53FE-A6AE-2A2F-5E9E-D3B1E3BADAC0}"/>
                  </a:ext>
                </a:extLst>
              </p14:cNvPr>
              <p14:cNvContentPartPr/>
              <p14:nvPr/>
            </p14:nvContentPartPr>
            <p14:xfrm>
              <a:off x="4996725" y="3401431"/>
              <a:ext cx="627480" cy="1490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3DA53FE-A6AE-2A2F-5E9E-D3B1E3BADAC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934085" y="3338791"/>
                <a:ext cx="753120" cy="1616400"/>
              </a:xfrm>
              <a:prstGeom prst="rect">
                <a:avLst/>
              </a:prstGeom>
            </p:spPr>
          </p:pic>
        </mc:Fallback>
      </mc:AlternateContent>
      <p:sp>
        <p:nvSpPr>
          <p:cNvPr id="275" name="TextBox 274">
            <a:extLst>
              <a:ext uri="{FF2B5EF4-FFF2-40B4-BE49-F238E27FC236}">
                <a16:creationId xmlns:a16="http://schemas.microsoft.com/office/drawing/2014/main" id="{881CCD3D-62E3-9893-567E-832FB4363976}"/>
              </a:ext>
            </a:extLst>
          </p:cNvPr>
          <p:cNvSpPr txBox="1"/>
          <p:nvPr/>
        </p:nvSpPr>
        <p:spPr>
          <a:xfrm>
            <a:off x="228600" y="304800"/>
            <a:ext cx="86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Bright-staining cell: with correct autofluorescence subtraction</a:t>
            </a:r>
          </a:p>
        </p:txBody>
      </p:sp>
    </p:spTree>
    <p:extLst>
      <p:ext uri="{BB962C8B-B14F-4D97-AF65-F5344CB8AC3E}">
        <p14:creationId xmlns:p14="http://schemas.microsoft.com/office/powerpoint/2010/main" val="1944295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8F18DC1-4C59-A54C-3665-421DFBDF39FC}"/>
              </a:ext>
            </a:extLst>
          </p:cNvPr>
          <p:cNvGrpSpPr/>
          <p:nvPr/>
        </p:nvGrpSpPr>
        <p:grpSpPr>
          <a:xfrm>
            <a:off x="76200" y="6400800"/>
            <a:ext cx="211454" cy="276224"/>
            <a:chOff x="3428999" y="4648200"/>
            <a:chExt cx="363855" cy="58102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2132968-691C-25B5-A8EC-703578BE7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11030" b="25000"/>
            <a:stretch/>
          </p:blipFill>
          <p:spPr>
            <a:xfrm rot="10800000">
              <a:off x="3428999" y="4800599"/>
              <a:ext cx="363855" cy="428625"/>
            </a:xfrm>
            <a:prstGeom prst="rect">
              <a:avLst/>
            </a:prstGeom>
          </p:spPr>
        </p:pic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id="{5B5531EB-DE2F-0A18-787A-6C61CBA61113}"/>
                </a:ext>
              </a:extLst>
            </p:cNvPr>
            <p:cNvSpPr/>
            <p:nvPr/>
          </p:nvSpPr>
          <p:spPr>
            <a:xfrm>
              <a:off x="3505200" y="4648200"/>
              <a:ext cx="228600" cy="228600"/>
            </a:xfrm>
            <a:prstGeom prst="star5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6034F1-ED62-049D-CB19-EE6D668D6618}"/>
              </a:ext>
            </a:extLst>
          </p:cNvPr>
          <p:cNvGrpSpPr/>
          <p:nvPr/>
        </p:nvGrpSpPr>
        <p:grpSpPr>
          <a:xfrm>
            <a:off x="298450" y="6413500"/>
            <a:ext cx="211454" cy="276224"/>
            <a:chOff x="4038599" y="4648200"/>
            <a:chExt cx="363855" cy="58102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4253ECC-7882-DF05-6391-E755B1834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11030" b="25000"/>
            <a:stretch/>
          </p:blipFill>
          <p:spPr>
            <a:xfrm rot="10800000">
              <a:off x="4038599" y="4800599"/>
              <a:ext cx="363855" cy="428625"/>
            </a:xfrm>
            <a:prstGeom prst="rect">
              <a:avLst/>
            </a:prstGeom>
          </p:spPr>
        </p:pic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4EB74006-C75E-C5FD-0F63-9E80332DBA55}"/>
                </a:ext>
              </a:extLst>
            </p:cNvPr>
            <p:cNvSpPr/>
            <p:nvPr/>
          </p:nvSpPr>
          <p:spPr>
            <a:xfrm>
              <a:off x="4114800" y="4648200"/>
              <a:ext cx="228600" cy="228600"/>
            </a:xfrm>
            <a:prstGeom prst="star5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894E11-E68F-4CA3-3C34-1A98382C4D50}"/>
              </a:ext>
            </a:extLst>
          </p:cNvPr>
          <p:cNvGrpSpPr/>
          <p:nvPr/>
        </p:nvGrpSpPr>
        <p:grpSpPr>
          <a:xfrm>
            <a:off x="527050" y="6419850"/>
            <a:ext cx="211454" cy="276224"/>
            <a:chOff x="4571999" y="4648200"/>
            <a:chExt cx="363855" cy="58102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9B523AD-F682-FDD9-5331-7249FBF4F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11030" b="25000"/>
            <a:stretch/>
          </p:blipFill>
          <p:spPr>
            <a:xfrm rot="10800000">
              <a:off x="4571999" y="4800599"/>
              <a:ext cx="363855" cy="428625"/>
            </a:xfrm>
            <a:prstGeom prst="rect">
              <a:avLst/>
            </a:prstGeom>
          </p:spPr>
        </p:pic>
        <p:sp>
          <p:nvSpPr>
            <p:cNvPr id="26" name="Star: 5 Points 25">
              <a:extLst>
                <a:ext uri="{FF2B5EF4-FFF2-40B4-BE49-F238E27FC236}">
                  <a16:creationId xmlns:a16="http://schemas.microsoft.com/office/drawing/2014/main" id="{00E25155-5FD4-BD02-F3C8-B45C16C3148E}"/>
                </a:ext>
              </a:extLst>
            </p:cNvPr>
            <p:cNvSpPr/>
            <p:nvPr/>
          </p:nvSpPr>
          <p:spPr>
            <a:xfrm>
              <a:off x="4648200" y="4648200"/>
              <a:ext cx="228600" cy="228600"/>
            </a:xfrm>
            <a:prstGeom prst="star5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C3F6DE6-A73C-68D7-FC6F-42DB262852E8}"/>
              </a:ext>
            </a:extLst>
          </p:cNvPr>
          <p:cNvGrpSpPr/>
          <p:nvPr/>
        </p:nvGrpSpPr>
        <p:grpSpPr>
          <a:xfrm>
            <a:off x="533400" y="3886200"/>
            <a:ext cx="1637205" cy="1604614"/>
            <a:chOff x="6788194" y="1400176"/>
            <a:chExt cx="2022430" cy="204247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44945EA-A45B-53B9-031B-302FAB2B0A6B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1192" name="Picture 1191">
                <a:extLst>
                  <a:ext uri="{FF2B5EF4-FFF2-40B4-BE49-F238E27FC236}">
                    <a16:creationId xmlns:a16="http://schemas.microsoft.com/office/drawing/2014/main" id="{BCCD7712-617E-5DD3-5B66-6551E14F3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193" name="Star: 5 Points 1192">
                <a:extLst>
                  <a:ext uri="{FF2B5EF4-FFF2-40B4-BE49-F238E27FC236}">
                    <a16:creationId xmlns:a16="http://schemas.microsoft.com/office/drawing/2014/main" id="{1F165BDF-4DC4-7A20-C65C-4A36071025E3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4" name="Star: 5 Points 1193">
                <a:extLst>
                  <a:ext uri="{FF2B5EF4-FFF2-40B4-BE49-F238E27FC236}">
                    <a16:creationId xmlns:a16="http://schemas.microsoft.com/office/drawing/2014/main" id="{42A0E1AA-FE0E-EDC1-57A2-8E4AC7081F45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5" name="Star: 5 Points 1194">
                <a:extLst>
                  <a:ext uri="{FF2B5EF4-FFF2-40B4-BE49-F238E27FC236}">
                    <a16:creationId xmlns:a16="http://schemas.microsoft.com/office/drawing/2014/main" id="{18F40665-BC7E-4698-71E2-11801F8F43AC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6" name="Star: 5 Points 1195">
                <a:extLst>
                  <a:ext uri="{FF2B5EF4-FFF2-40B4-BE49-F238E27FC236}">
                    <a16:creationId xmlns:a16="http://schemas.microsoft.com/office/drawing/2014/main" id="{0C30D4DD-C2C8-CD0F-2805-A8E0ECAA7F54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7" name="Star: 5 Points 1196">
                <a:extLst>
                  <a:ext uri="{FF2B5EF4-FFF2-40B4-BE49-F238E27FC236}">
                    <a16:creationId xmlns:a16="http://schemas.microsoft.com/office/drawing/2014/main" id="{E8436DB7-B494-5C45-9F50-40EB4156A712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8" name="Star: 5 Points 1197">
                <a:extLst>
                  <a:ext uri="{FF2B5EF4-FFF2-40B4-BE49-F238E27FC236}">
                    <a16:creationId xmlns:a16="http://schemas.microsoft.com/office/drawing/2014/main" id="{0FC0881F-7653-9DC8-83AE-895405F7AD11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CCE9E51-1065-1CCA-7F26-667F29D9B457}"/>
                </a:ext>
              </a:extLst>
            </p:cNvPr>
            <p:cNvGrpSpPr/>
            <p:nvPr/>
          </p:nvGrpSpPr>
          <p:grpSpPr>
            <a:xfrm rot="3993612">
              <a:off x="8483145" y="1918830"/>
              <a:ext cx="211454" cy="276224"/>
              <a:chOff x="5105400" y="4648201"/>
              <a:chExt cx="363855" cy="581024"/>
            </a:xfrm>
          </p:grpSpPr>
          <p:pic>
            <p:nvPicPr>
              <p:cNvPr id="1190" name="Picture 1189">
                <a:extLst>
                  <a:ext uri="{FF2B5EF4-FFF2-40B4-BE49-F238E27FC236}">
                    <a16:creationId xmlns:a16="http://schemas.microsoft.com/office/drawing/2014/main" id="{53571980-D743-40C0-D374-8DB9C1661A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91" name="Star: 5 Points 1190">
                <a:extLst>
                  <a:ext uri="{FF2B5EF4-FFF2-40B4-BE49-F238E27FC236}">
                    <a16:creationId xmlns:a16="http://schemas.microsoft.com/office/drawing/2014/main" id="{5016394F-A7C7-EB30-B82E-AB94401831F9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C3927BF-6ADA-548F-DBB2-E9FD705F0023}"/>
                </a:ext>
              </a:extLst>
            </p:cNvPr>
            <p:cNvGrpSpPr/>
            <p:nvPr/>
          </p:nvGrpSpPr>
          <p:grpSpPr>
            <a:xfrm rot="2395165">
              <a:off x="8258958" y="1635859"/>
              <a:ext cx="211454" cy="276224"/>
              <a:chOff x="5105400" y="4648201"/>
              <a:chExt cx="363855" cy="581024"/>
            </a:xfrm>
          </p:grpSpPr>
          <p:pic>
            <p:nvPicPr>
              <p:cNvPr id="1188" name="Picture 1187">
                <a:extLst>
                  <a:ext uri="{FF2B5EF4-FFF2-40B4-BE49-F238E27FC236}">
                    <a16:creationId xmlns:a16="http://schemas.microsoft.com/office/drawing/2014/main" id="{AEB1FB20-C500-9619-DC0D-E3F5D7BB5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89" name="Star: 5 Points 1188">
                <a:extLst>
                  <a:ext uri="{FF2B5EF4-FFF2-40B4-BE49-F238E27FC236}">
                    <a16:creationId xmlns:a16="http://schemas.microsoft.com/office/drawing/2014/main" id="{AFBBA47C-8436-5F0F-19B9-C4D45F58D69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0AFE44-D54D-6EDD-0BA4-246A8C0580D6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1186" name="Picture 1185">
                <a:extLst>
                  <a:ext uri="{FF2B5EF4-FFF2-40B4-BE49-F238E27FC236}">
                    <a16:creationId xmlns:a16="http://schemas.microsoft.com/office/drawing/2014/main" id="{F22EC4AF-49AA-41DD-C01B-037BBA05BB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87" name="Star: 5 Points 1186">
                <a:extLst>
                  <a:ext uri="{FF2B5EF4-FFF2-40B4-BE49-F238E27FC236}">
                    <a16:creationId xmlns:a16="http://schemas.microsoft.com/office/drawing/2014/main" id="{F07E4145-3F0E-07C6-C05A-DD166244263A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EFEF82E-5E69-DBAB-ECDE-43740DDDB6C4}"/>
                </a:ext>
              </a:extLst>
            </p:cNvPr>
            <p:cNvGrpSpPr/>
            <p:nvPr/>
          </p:nvGrpSpPr>
          <p:grpSpPr>
            <a:xfrm>
              <a:off x="7666673" y="1400176"/>
              <a:ext cx="211454" cy="276224"/>
              <a:chOff x="5105400" y="4648201"/>
              <a:chExt cx="363855" cy="581024"/>
            </a:xfrm>
          </p:grpSpPr>
          <p:pic>
            <p:nvPicPr>
              <p:cNvPr id="1184" name="Picture 1183">
                <a:extLst>
                  <a:ext uri="{FF2B5EF4-FFF2-40B4-BE49-F238E27FC236}">
                    <a16:creationId xmlns:a16="http://schemas.microsoft.com/office/drawing/2014/main" id="{183E12F3-1447-FAD7-63EE-978258C563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85" name="Star: 5 Points 1184">
                <a:extLst>
                  <a:ext uri="{FF2B5EF4-FFF2-40B4-BE49-F238E27FC236}">
                    <a16:creationId xmlns:a16="http://schemas.microsoft.com/office/drawing/2014/main" id="{E834F47E-D4B2-0888-11C6-6605487AF28B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E41C12-B154-20AA-0FD6-FEE53811718D}"/>
                </a:ext>
              </a:extLst>
            </p:cNvPr>
            <p:cNvGrpSpPr/>
            <p:nvPr/>
          </p:nvGrpSpPr>
          <p:grpSpPr>
            <a:xfrm rot="20504566">
              <a:off x="7276946" y="1473970"/>
              <a:ext cx="211454" cy="276224"/>
              <a:chOff x="5105400" y="4648201"/>
              <a:chExt cx="363855" cy="581024"/>
            </a:xfrm>
          </p:grpSpPr>
          <p:pic>
            <p:nvPicPr>
              <p:cNvPr id="1182" name="Picture 1181">
                <a:extLst>
                  <a:ext uri="{FF2B5EF4-FFF2-40B4-BE49-F238E27FC236}">
                    <a16:creationId xmlns:a16="http://schemas.microsoft.com/office/drawing/2014/main" id="{9C58B39D-70CE-6549-06C4-4FC4EA2289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83" name="Star: 5 Points 1182">
                <a:extLst>
                  <a:ext uri="{FF2B5EF4-FFF2-40B4-BE49-F238E27FC236}">
                    <a16:creationId xmlns:a16="http://schemas.microsoft.com/office/drawing/2014/main" id="{F3EC2BBA-0834-3887-2AFF-85ABC8BD6FD2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B68148-6FB9-7479-5AFE-013DB7F57FAE}"/>
                </a:ext>
              </a:extLst>
            </p:cNvPr>
            <p:cNvGrpSpPr/>
            <p:nvPr/>
          </p:nvGrpSpPr>
          <p:grpSpPr>
            <a:xfrm rot="18310986">
              <a:off x="7000021" y="1711384"/>
              <a:ext cx="211454" cy="276224"/>
              <a:chOff x="5105400" y="4648201"/>
              <a:chExt cx="363855" cy="581024"/>
            </a:xfrm>
          </p:grpSpPr>
          <p:pic>
            <p:nvPicPr>
              <p:cNvPr id="1180" name="Picture 1179">
                <a:extLst>
                  <a:ext uri="{FF2B5EF4-FFF2-40B4-BE49-F238E27FC236}">
                    <a16:creationId xmlns:a16="http://schemas.microsoft.com/office/drawing/2014/main" id="{C5FD3659-1295-8865-3568-192721A9D5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81" name="Star: 5 Points 1180">
                <a:extLst>
                  <a:ext uri="{FF2B5EF4-FFF2-40B4-BE49-F238E27FC236}">
                    <a16:creationId xmlns:a16="http://schemas.microsoft.com/office/drawing/2014/main" id="{A665A121-A598-50FD-17F2-BFDC1D7558FD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94BE7AC-BAC9-E3D2-DC75-2A42F12ECAC3}"/>
                </a:ext>
              </a:extLst>
            </p:cNvPr>
            <p:cNvGrpSpPr/>
            <p:nvPr/>
          </p:nvGrpSpPr>
          <p:grpSpPr>
            <a:xfrm rot="20504566">
              <a:off x="7276946" y="1473971"/>
              <a:ext cx="211454" cy="276224"/>
              <a:chOff x="5105400" y="4648201"/>
              <a:chExt cx="363855" cy="581024"/>
            </a:xfrm>
          </p:grpSpPr>
          <p:pic>
            <p:nvPicPr>
              <p:cNvPr id="1178" name="Picture 1177">
                <a:extLst>
                  <a:ext uri="{FF2B5EF4-FFF2-40B4-BE49-F238E27FC236}">
                    <a16:creationId xmlns:a16="http://schemas.microsoft.com/office/drawing/2014/main" id="{EFB67079-271D-7228-5792-F2F9BFFD5B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79" name="Star: 5 Points 1178">
                <a:extLst>
                  <a:ext uri="{FF2B5EF4-FFF2-40B4-BE49-F238E27FC236}">
                    <a16:creationId xmlns:a16="http://schemas.microsoft.com/office/drawing/2014/main" id="{F25BE6F3-AAB2-BCCE-FD6C-DE8CAC4AAD6E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609479-A50C-091F-ED4D-CD11C29285D2}"/>
                </a:ext>
              </a:extLst>
            </p:cNvPr>
            <p:cNvGrpSpPr/>
            <p:nvPr/>
          </p:nvGrpSpPr>
          <p:grpSpPr>
            <a:xfrm rot="17479164">
              <a:off x="6843172" y="1991793"/>
              <a:ext cx="211454" cy="276224"/>
              <a:chOff x="5105400" y="4648201"/>
              <a:chExt cx="363855" cy="581024"/>
            </a:xfrm>
          </p:grpSpPr>
          <p:pic>
            <p:nvPicPr>
              <p:cNvPr id="1176" name="Picture 1175">
                <a:extLst>
                  <a:ext uri="{FF2B5EF4-FFF2-40B4-BE49-F238E27FC236}">
                    <a16:creationId xmlns:a16="http://schemas.microsoft.com/office/drawing/2014/main" id="{45FE00CB-775A-941A-0893-96B14857AE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77" name="Star: 5 Points 1176">
                <a:extLst>
                  <a:ext uri="{FF2B5EF4-FFF2-40B4-BE49-F238E27FC236}">
                    <a16:creationId xmlns:a16="http://schemas.microsoft.com/office/drawing/2014/main" id="{44F1DA84-5A1C-ED82-0474-BF1B877A6AF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A9196E5-B889-46D8-3F2B-EE9CC0B7AFDC}"/>
                </a:ext>
              </a:extLst>
            </p:cNvPr>
            <p:cNvGrpSpPr/>
            <p:nvPr/>
          </p:nvGrpSpPr>
          <p:grpSpPr>
            <a:xfrm rot="16416956">
              <a:off x="6820579" y="2338315"/>
              <a:ext cx="211454" cy="276224"/>
              <a:chOff x="5105400" y="4648201"/>
              <a:chExt cx="363855" cy="581024"/>
            </a:xfrm>
          </p:grpSpPr>
          <p:pic>
            <p:nvPicPr>
              <p:cNvPr id="1174" name="Picture 1173">
                <a:extLst>
                  <a:ext uri="{FF2B5EF4-FFF2-40B4-BE49-F238E27FC236}">
                    <a16:creationId xmlns:a16="http://schemas.microsoft.com/office/drawing/2014/main" id="{1ADB5F64-73B1-7013-D6CC-53E71F9AF6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75" name="Star: 5 Points 1174">
                <a:extLst>
                  <a:ext uri="{FF2B5EF4-FFF2-40B4-BE49-F238E27FC236}">
                    <a16:creationId xmlns:a16="http://schemas.microsoft.com/office/drawing/2014/main" id="{EC552C41-9437-A10D-683F-4540C52962C2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5875420-52D7-D5EC-6690-7EB03FE2B03B}"/>
                </a:ext>
              </a:extLst>
            </p:cNvPr>
            <p:cNvGrpSpPr/>
            <p:nvPr/>
          </p:nvGrpSpPr>
          <p:grpSpPr>
            <a:xfrm rot="5400000">
              <a:off x="8566785" y="2253615"/>
              <a:ext cx="211454" cy="276224"/>
              <a:chOff x="5105400" y="4648201"/>
              <a:chExt cx="363855" cy="581024"/>
            </a:xfrm>
          </p:grpSpPr>
          <p:pic>
            <p:nvPicPr>
              <p:cNvPr id="1172" name="Picture 1171">
                <a:extLst>
                  <a:ext uri="{FF2B5EF4-FFF2-40B4-BE49-F238E27FC236}">
                    <a16:creationId xmlns:a16="http://schemas.microsoft.com/office/drawing/2014/main" id="{6F68163B-42D2-CB45-C38B-C45710B62A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73" name="Star: 5 Points 1172">
                <a:extLst>
                  <a:ext uri="{FF2B5EF4-FFF2-40B4-BE49-F238E27FC236}">
                    <a16:creationId xmlns:a16="http://schemas.microsoft.com/office/drawing/2014/main" id="{6C90C8D3-6818-A3C7-32F2-5C72F572563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61670B4-2AFF-2254-3F63-C2B52A7BC827}"/>
                </a:ext>
              </a:extLst>
            </p:cNvPr>
            <p:cNvGrpSpPr/>
            <p:nvPr/>
          </p:nvGrpSpPr>
          <p:grpSpPr>
            <a:xfrm rot="6554898">
              <a:off x="8517719" y="2598036"/>
              <a:ext cx="211454" cy="276224"/>
              <a:chOff x="5105400" y="4648201"/>
              <a:chExt cx="363855" cy="581024"/>
            </a:xfrm>
          </p:grpSpPr>
          <p:pic>
            <p:nvPicPr>
              <p:cNvPr id="1170" name="Picture 1169">
                <a:extLst>
                  <a:ext uri="{FF2B5EF4-FFF2-40B4-BE49-F238E27FC236}">
                    <a16:creationId xmlns:a16="http://schemas.microsoft.com/office/drawing/2014/main" id="{A33207D8-9C17-79AF-E3F2-456A31D2EF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71" name="Star: 5 Points 1170">
                <a:extLst>
                  <a:ext uri="{FF2B5EF4-FFF2-40B4-BE49-F238E27FC236}">
                    <a16:creationId xmlns:a16="http://schemas.microsoft.com/office/drawing/2014/main" id="{8D26A004-ADCB-236A-7F9F-847DC5778266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85165F0-3D1E-F23B-A397-A99488224F3D}"/>
                </a:ext>
              </a:extLst>
            </p:cNvPr>
            <p:cNvGrpSpPr/>
            <p:nvPr/>
          </p:nvGrpSpPr>
          <p:grpSpPr>
            <a:xfrm rot="14694124">
              <a:off x="6922190" y="2683216"/>
              <a:ext cx="211454" cy="276224"/>
              <a:chOff x="5105400" y="4648201"/>
              <a:chExt cx="363855" cy="581024"/>
            </a:xfrm>
          </p:grpSpPr>
          <p:pic>
            <p:nvPicPr>
              <p:cNvPr id="1168" name="Picture 1167">
                <a:extLst>
                  <a:ext uri="{FF2B5EF4-FFF2-40B4-BE49-F238E27FC236}">
                    <a16:creationId xmlns:a16="http://schemas.microsoft.com/office/drawing/2014/main" id="{E19C82AA-73B2-CC29-F64C-3E05524DBF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69" name="Star: 5 Points 1168">
                <a:extLst>
                  <a:ext uri="{FF2B5EF4-FFF2-40B4-BE49-F238E27FC236}">
                    <a16:creationId xmlns:a16="http://schemas.microsoft.com/office/drawing/2014/main" id="{57D9F8A5-6819-BDDB-6DE0-A72ED2621A20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4216AD-2EFF-6A84-6104-274A35506376}"/>
                </a:ext>
              </a:extLst>
            </p:cNvPr>
            <p:cNvGrpSpPr/>
            <p:nvPr/>
          </p:nvGrpSpPr>
          <p:grpSpPr>
            <a:xfrm rot="13628047">
              <a:off x="7077827" y="2928936"/>
              <a:ext cx="211454" cy="276224"/>
              <a:chOff x="5105400" y="4648201"/>
              <a:chExt cx="363855" cy="581024"/>
            </a:xfrm>
          </p:grpSpPr>
          <p:pic>
            <p:nvPicPr>
              <p:cNvPr id="1166" name="Picture 1165">
                <a:extLst>
                  <a:ext uri="{FF2B5EF4-FFF2-40B4-BE49-F238E27FC236}">
                    <a16:creationId xmlns:a16="http://schemas.microsoft.com/office/drawing/2014/main" id="{2A3F753E-62B6-D001-C68C-2DBE01C07F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67" name="Star: 5 Points 1166">
                <a:extLst>
                  <a:ext uri="{FF2B5EF4-FFF2-40B4-BE49-F238E27FC236}">
                    <a16:creationId xmlns:a16="http://schemas.microsoft.com/office/drawing/2014/main" id="{1D73D5AD-F004-B420-47B8-D4459E668B6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C256913-4691-012B-B948-09C049FC2B15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1164" name="Picture 1163">
                <a:extLst>
                  <a:ext uri="{FF2B5EF4-FFF2-40B4-BE49-F238E27FC236}">
                    <a16:creationId xmlns:a16="http://schemas.microsoft.com/office/drawing/2014/main" id="{99BA0854-9436-31E9-1B3F-485376A69F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65" name="Star: 5 Points 1164">
                <a:extLst>
                  <a:ext uri="{FF2B5EF4-FFF2-40B4-BE49-F238E27FC236}">
                    <a16:creationId xmlns:a16="http://schemas.microsoft.com/office/drawing/2014/main" id="{52FEAACA-1133-2931-3C25-B1D864C5CF7F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B1F7903-29E2-13A6-B29D-5BC6C81A6F9A}"/>
                </a:ext>
              </a:extLst>
            </p:cNvPr>
            <p:cNvGrpSpPr/>
            <p:nvPr/>
          </p:nvGrpSpPr>
          <p:grpSpPr>
            <a:xfrm rot="10256537">
              <a:off x="7792825" y="3166429"/>
              <a:ext cx="211454" cy="276224"/>
              <a:chOff x="5105400" y="4648201"/>
              <a:chExt cx="363855" cy="581024"/>
            </a:xfrm>
          </p:grpSpPr>
          <p:pic>
            <p:nvPicPr>
              <p:cNvPr id="1161" name="Picture 1160">
                <a:extLst>
                  <a:ext uri="{FF2B5EF4-FFF2-40B4-BE49-F238E27FC236}">
                    <a16:creationId xmlns:a16="http://schemas.microsoft.com/office/drawing/2014/main" id="{D4077E4E-7AC8-067F-6D54-D8C9ED4F3A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63" name="Star: 5 Points 1162">
                <a:extLst>
                  <a:ext uri="{FF2B5EF4-FFF2-40B4-BE49-F238E27FC236}">
                    <a16:creationId xmlns:a16="http://schemas.microsoft.com/office/drawing/2014/main" id="{AF6EEEEB-DC06-9C7E-0602-D5C6DA4E9C92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F7C0937-165E-87C8-0772-F3C59910F253}"/>
                </a:ext>
              </a:extLst>
            </p:cNvPr>
            <p:cNvGrpSpPr/>
            <p:nvPr/>
          </p:nvGrpSpPr>
          <p:grpSpPr>
            <a:xfrm rot="9383114">
              <a:off x="8117164" y="3125447"/>
              <a:ext cx="211454" cy="276224"/>
              <a:chOff x="5105400" y="4648201"/>
              <a:chExt cx="363855" cy="581024"/>
            </a:xfrm>
          </p:grpSpPr>
          <p:pic>
            <p:nvPicPr>
              <p:cNvPr id="1159" name="Picture 1158">
                <a:extLst>
                  <a:ext uri="{FF2B5EF4-FFF2-40B4-BE49-F238E27FC236}">
                    <a16:creationId xmlns:a16="http://schemas.microsoft.com/office/drawing/2014/main" id="{3F7E6C68-8546-79B3-DCFC-719B84609C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160" name="Star: 5 Points 1159">
                <a:extLst>
                  <a:ext uri="{FF2B5EF4-FFF2-40B4-BE49-F238E27FC236}">
                    <a16:creationId xmlns:a16="http://schemas.microsoft.com/office/drawing/2014/main" id="{30FD5AD7-E4D9-66AA-F2E7-130F7EB4BB44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6E90EF5-7F5A-94EC-06AD-3913CDA0E48D}"/>
                </a:ext>
              </a:extLst>
            </p:cNvPr>
            <p:cNvGrpSpPr/>
            <p:nvPr/>
          </p:nvGrpSpPr>
          <p:grpSpPr>
            <a:xfrm rot="7935577">
              <a:off x="8373391" y="2928616"/>
              <a:ext cx="211454" cy="276224"/>
              <a:chOff x="5105400" y="4648201"/>
              <a:chExt cx="363855" cy="581024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21CF9DA-2417-ECB4-2225-45EE1C7AFD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A2EEEB7C-0885-37A6-AA92-C0BC80AE14AD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4508F01-D81C-03AC-457E-D797D010C077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F756E-D511-CE23-A44F-E3E7710E19B2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9FE4387-26FC-6A8F-99EB-CAA903D805D9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704C512-B102-1BE1-8225-30C72A539AA3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B794FB5-E17A-1EB8-ADE6-ADCE5510C6EA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A3F4782-0FF2-7131-4DBA-E2D2E90EA4DE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03A9626-8E95-57CA-4D19-8DA8C11F3796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D9FA888-6113-3B63-EE1E-8B5C79B22BBE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9411441-06FB-625F-EE72-F8B9D11BA71C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01818DF-88C0-DB4F-17A6-CA0858E13124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6CAB807-4E43-38C0-9977-65C93177DD06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A4E5C0B-AE74-9AE4-23E3-C3ED34CFF442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44BF141-B4DE-B08E-0F29-15D643809DF4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F541F89-8750-8162-6036-4B4ADC9D4F1F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0309FE5-5E0E-6D7F-7E10-B8D54DA1D520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DC171F-9F9D-F131-F50D-661F791DCC3A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C3681D1-2AB5-7578-AC94-804FA8855457}"/>
              </a:ext>
            </a:extLst>
          </p:cNvPr>
          <p:cNvGrpSpPr/>
          <p:nvPr/>
        </p:nvGrpSpPr>
        <p:grpSpPr>
          <a:xfrm>
            <a:off x="2362200" y="1524000"/>
            <a:ext cx="5867400" cy="3733800"/>
            <a:chOff x="2362200" y="1524000"/>
            <a:chExt cx="5867400" cy="3733800"/>
          </a:xfrm>
        </p:grpSpPr>
        <p:pic>
          <p:nvPicPr>
            <p:cNvPr id="1221" name="Picture 1220">
              <a:extLst>
                <a:ext uri="{FF2B5EF4-FFF2-40B4-BE49-F238E27FC236}">
                  <a16:creationId xmlns:a16="http://schemas.microsoft.com/office/drawing/2014/main" id="{C2920062-F0A7-3787-4929-175E8B65D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2200" y="1524000"/>
              <a:ext cx="5867400" cy="37338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281B134-5878-0EA4-65BC-AD01E13F3763}"/>
                    </a:ext>
                  </a:extLst>
                </p14:cNvPr>
                <p14:cNvContentPartPr/>
                <p14:nvPr/>
              </p14:nvContentPartPr>
              <p14:xfrm>
                <a:off x="7590857" y="2252218"/>
                <a:ext cx="283114" cy="2301442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281B134-5878-0EA4-65BC-AD01E13F37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00808" y="2072221"/>
                  <a:ext cx="462852" cy="2661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AD5A928-10B1-E9F1-3B68-8D1E42C8A281}"/>
                    </a:ext>
                  </a:extLst>
                </p14:cNvPr>
                <p14:cNvContentPartPr/>
                <p14:nvPr/>
              </p14:nvContentPartPr>
              <p14:xfrm>
                <a:off x="6717123" y="3655780"/>
                <a:ext cx="208454" cy="1008756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AD5A928-10B1-E9F1-3B68-8D1E42C8A28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27117" y="3475774"/>
                  <a:ext cx="388106" cy="1368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C253F9F-AA54-B632-46DE-889B1DF51C35}"/>
                    </a:ext>
                  </a:extLst>
                </p14:cNvPr>
                <p14:cNvContentPartPr/>
                <p14:nvPr/>
              </p14:nvContentPartPr>
              <p14:xfrm>
                <a:off x="5159628" y="4008845"/>
                <a:ext cx="370" cy="435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C253F9F-AA54-B632-46DE-889B1DF51C3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67128" y="3791345"/>
                  <a:ext cx="185000" cy="4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AA9BF42-FF2D-CCCC-DC17-F77CA3FCABB7}"/>
                    </a:ext>
                  </a:extLst>
                </p14:cNvPr>
                <p14:cNvContentPartPr/>
                <p14:nvPr/>
              </p14:nvContentPartPr>
              <p14:xfrm>
                <a:off x="5187718" y="4229727"/>
                <a:ext cx="370" cy="435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AA9BF42-FF2D-CCCC-DC17-F77CA3FCABB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95218" y="4012227"/>
                  <a:ext cx="185000" cy="4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EFFF11F-D137-426B-807F-DFF46F06D738}"/>
                    </a:ext>
                  </a:extLst>
                </p14:cNvPr>
                <p14:cNvContentPartPr/>
                <p14:nvPr/>
              </p14:nvContentPartPr>
              <p14:xfrm>
                <a:off x="5290836" y="4373214"/>
                <a:ext cx="370" cy="435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EFFF11F-D137-426B-807F-DFF46F06D7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98336" y="4155714"/>
                  <a:ext cx="185000" cy="4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303FDAF-A1DA-C209-30DA-41C01F1447EF}"/>
                    </a:ext>
                  </a:extLst>
                </p14:cNvPr>
                <p14:cNvContentPartPr/>
                <p14:nvPr/>
              </p14:nvContentPartPr>
              <p14:xfrm>
                <a:off x="5384715" y="4472786"/>
                <a:ext cx="370" cy="435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303FDAF-A1DA-C209-30DA-41C01F1447E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92215" y="4255286"/>
                  <a:ext cx="185000" cy="4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6423062-50E1-1278-9BE4-5659EC35A4B1}"/>
                    </a:ext>
                  </a:extLst>
                </p14:cNvPr>
                <p14:cNvContentPartPr/>
                <p14:nvPr/>
              </p14:nvContentPartPr>
              <p14:xfrm>
                <a:off x="5507052" y="4472786"/>
                <a:ext cx="370" cy="435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6423062-50E1-1278-9BE4-5659EC35A4B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14552" y="4255286"/>
                  <a:ext cx="185000" cy="4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AEE0AE2-85F3-D27E-070D-B2250D9DC20F}"/>
                    </a:ext>
                  </a:extLst>
                </p14:cNvPr>
                <p14:cNvContentPartPr/>
                <p14:nvPr/>
              </p14:nvContentPartPr>
              <p14:xfrm>
                <a:off x="5525902" y="4373214"/>
                <a:ext cx="370" cy="435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AEE0AE2-85F3-D27E-070D-B2250D9DC2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33402" y="4155714"/>
                  <a:ext cx="185000" cy="4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27740B3-49EB-9D3A-3899-A829250DBB35}"/>
                    </a:ext>
                  </a:extLst>
                </p14:cNvPr>
                <p14:cNvContentPartPr/>
                <p14:nvPr/>
              </p14:nvContentPartPr>
              <p14:xfrm>
                <a:off x="5507052" y="4008845"/>
                <a:ext cx="370" cy="435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27740B3-49EB-9D3A-3899-A829250DBB3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14552" y="3791345"/>
                  <a:ext cx="185000" cy="4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3121BFE-574C-704E-CDCF-16019A5979A2}"/>
                    </a:ext>
                  </a:extLst>
                </p14:cNvPr>
                <p14:cNvContentPartPr/>
                <p14:nvPr/>
              </p14:nvContentPartPr>
              <p14:xfrm>
                <a:off x="5375475" y="3909273"/>
                <a:ext cx="370" cy="435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3121BFE-574C-704E-CDCF-16019A5979A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82975" y="3691773"/>
                  <a:ext cx="185000" cy="4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6073692-0949-26A2-37AD-530844FD6BD2}"/>
                    </a:ext>
                  </a:extLst>
                </p14:cNvPr>
                <p14:cNvContentPartPr/>
                <p14:nvPr/>
              </p14:nvContentPartPr>
              <p14:xfrm>
                <a:off x="5289358" y="3149663"/>
                <a:ext cx="77246" cy="318715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6073692-0949-26A2-37AD-530844FD6BD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99537" y="2969598"/>
                  <a:ext cx="256529" cy="678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2B75F36-6A5D-56EA-8299-2D4992C624A5}"/>
                    </a:ext>
                  </a:extLst>
                </p14:cNvPr>
                <p14:cNvContentPartPr/>
                <p14:nvPr/>
              </p14:nvContentPartPr>
              <p14:xfrm>
                <a:off x="5225417" y="3655780"/>
                <a:ext cx="370" cy="435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2B75F36-6A5D-56EA-8299-2D4992C624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32917" y="3438280"/>
                  <a:ext cx="185000" cy="4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B662388-6195-D75A-8C9A-42FD03EACC64}"/>
                    </a:ext>
                  </a:extLst>
                </p14:cNvPr>
                <p14:cNvContentPartPr/>
                <p14:nvPr/>
              </p14:nvContentPartPr>
              <p14:xfrm>
                <a:off x="5319296" y="2870950"/>
                <a:ext cx="370" cy="435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B662388-6195-D75A-8C9A-42FD03EACC6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26796" y="2653450"/>
                  <a:ext cx="185000" cy="4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9723192-D45B-C092-68A3-655112BCF9BA}"/>
                    </a:ext>
                  </a:extLst>
                </p14:cNvPr>
                <p14:cNvContentPartPr/>
                <p14:nvPr/>
              </p14:nvContentPartPr>
              <p14:xfrm>
                <a:off x="5422414" y="3765787"/>
                <a:ext cx="370" cy="435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9723192-D45B-C092-68A3-655112BCF9B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29914" y="3548287"/>
                  <a:ext cx="185000" cy="4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BC1C26B-411A-A2F5-6385-A78C1C8DD2D2}"/>
                    </a:ext>
                  </a:extLst>
                </p14:cNvPr>
                <p14:cNvContentPartPr/>
                <p14:nvPr/>
              </p14:nvContentPartPr>
              <p14:xfrm>
                <a:off x="6821350" y="3754482"/>
                <a:ext cx="370" cy="435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BC1C26B-411A-A2F5-6385-A78C1C8DD2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28850" y="3536982"/>
                  <a:ext cx="185000" cy="4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37BAC94-24B3-41E2-4AA7-5B12B0F6F125}"/>
                    </a:ext>
                  </a:extLst>
                </p14:cNvPr>
                <p14:cNvContentPartPr/>
                <p14:nvPr/>
              </p14:nvContentPartPr>
              <p14:xfrm>
                <a:off x="7037196" y="4693668"/>
                <a:ext cx="370" cy="435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37BAC94-24B3-41E2-4AA7-5B12B0F6F1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44696" y="4476168"/>
                  <a:ext cx="185000" cy="4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A9CDC79-85B1-788B-200B-5B22BEDAD1A8}"/>
                    </a:ext>
                  </a:extLst>
                </p14:cNvPr>
                <p14:cNvContentPartPr/>
                <p14:nvPr/>
              </p14:nvContentPartPr>
              <p14:xfrm>
                <a:off x="6999497" y="4240163"/>
                <a:ext cx="370" cy="435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A9CDC79-85B1-788B-200B-5B22BEDAD1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06997" y="4022663"/>
                  <a:ext cx="185000" cy="4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2548809-DD4A-94FF-2440-85C1F055C02E}"/>
                    </a:ext>
                  </a:extLst>
                </p14:cNvPr>
                <p14:cNvContentPartPr/>
                <p14:nvPr/>
              </p14:nvContentPartPr>
              <p14:xfrm>
                <a:off x="7450409" y="4649318"/>
                <a:ext cx="370" cy="435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2548809-DD4A-94FF-2440-85C1F055C02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57909" y="4431818"/>
                  <a:ext cx="185000" cy="4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98A5399-6E2D-4A64-EBC5-234AB4CF11C5}"/>
                    </a:ext>
                  </a:extLst>
                </p14:cNvPr>
                <p14:cNvContentPartPr/>
                <p14:nvPr/>
              </p14:nvContentPartPr>
              <p14:xfrm>
                <a:off x="7487369" y="4660623"/>
                <a:ext cx="157080" cy="40437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98A5399-6E2D-4A64-EBC5-234AB4CF11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97300" y="4480101"/>
                  <a:ext cx="336857" cy="401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2C1B905-A12C-75C5-C36A-085891157AF1}"/>
                    </a:ext>
                  </a:extLst>
                </p14:cNvPr>
                <p14:cNvContentPartPr/>
                <p14:nvPr/>
              </p14:nvContentPartPr>
              <p14:xfrm>
                <a:off x="7966740" y="4682363"/>
                <a:ext cx="370" cy="435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2C1B905-A12C-75C5-C36A-085891157A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74240" y="4464863"/>
                  <a:ext cx="185000" cy="4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1B4253B-0151-5065-A56A-D14AAA0C2B74}"/>
                    </a:ext>
                  </a:extLst>
                </p14:cNvPr>
                <p14:cNvContentPartPr/>
                <p14:nvPr/>
              </p14:nvContentPartPr>
              <p14:xfrm>
                <a:off x="7994830" y="4682363"/>
                <a:ext cx="370" cy="435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1B4253B-0151-5065-A56A-D14AAA0C2B7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02330" y="4464863"/>
                  <a:ext cx="185000" cy="4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668699A-38C3-AC05-DD94-D6135F2C6C22}"/>
                    </a:ext>
                  </a:extLst>
                </p14:cNvPr>
                <p14:cNvContentPartPr/>
                <p14:nvPr/>
              </p14:nvContentPartPr>
              <p14:xfrm>
                <a:off x="7957131" y="4229727"/>
                <a:ext cx="370" cy="435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668699A-38C3-AC05-DD94-D6135F2C6C2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64631" y="4012227"/>
                  <a:ext cx="185000" cy="4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FEB9498-8C64-27FA-92F7-F076145D35C2}"/>
                    </a:ext>
                  </a:extLst>
                </p14:cNvPr>
                <p14:cNvContentPartPr/>
                <p14:nvPr/>
              </p14:nvContentPartPr>
              <p14:xfrm>
                <a:off x="7468889" y="4151897"/>
                <a:ext cx="370" cy="435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FEB9498-8C64-27FA-92F7-F076145D35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76389" y="3934397"/>
                  <a:ext cx="185000" cy="4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65449A4-A199-70EE-2750-0C1648D1705B}"/>
                    </a:ext>
                  </a:extLst>
                </p14:cNvPr>
                <p14:cNvContentPartPr/>
                <p14:nvPr/>
              </p14:nvContentPartPr>
              <p14:xfrm>
                <a:off x="7468889" y="3810137"/>
                <a:ext cx="370" cy="435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65449A4-A199-70EE-2750-0C1648D1705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76389" y="3592637"/>
                  <a:ext cx="185000" cy="4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506AD05-3B7B-E9A3-A2F4-5F7334F214C4}"/>
                    </a:ext>
                  </a:extLst>
                </p14:cNvPr>
                <p14:cNvContentPartPr/>
                <p14:nvPr/>
              </p14:nvContentPartPr>
              <p14:xfrm>
                <a:off x="7496979" y="2799207"/>
                <a:ext cx="48787" cy="536119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506AD05-3B7B-E9A3-A2F4-5F7334F214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06633" y="2619301"/>
                  <a:ext cx="229118" cy="895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38D3706-16BB-C46E-5C0D-4C6291B59352}"/>
                    </a:ext>
                  </a:extLst>
                </p14:cNvPr>
                <p14:cNvContentPartPr/>
                <p14:nvPr/>
              </p14:nvContentPartPr>
              <p14:xfrm>
                <a:off x="7543918" y="2793989"/>
                <a:ext cx="370" cy="435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38D3706-16BB-C46E-5C0D-4C6291B5935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51418" y="2576489"/>
                  <a:ext cx="185000" cy="4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E3D574EA-1B64-9F1D-CF77-AF2FCE29E638}"/>
                    </a:ext>
                  </a:extLst>
                </p14:cNvPr>
                <p14:cNvContentPartPr/>
                <p14:nvPr/>
              </p14:nvContentPartPr>
              <p14:xfrm>
                <a:off x="7543918" y="2661373"/>
                <a:ext cx="370" cy="435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E3D574EA-1B64-9F1D-CF77-AF2FCE29E6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51418" y="2443873"/>
                  <a:ext cx="185000" cy="4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5A46CBB-2F9B-D90B-4594-CBCE0DFAF285}"/>
                    </a:ext>
                  </a:extLst>
                </p14:cNvPr>
                <p14:cNvContentPartPr/>
                <p14:nvPr/>
              </p14:nvContentPartPr>
              <p14:xfrm>
                <a:off x="5066471" y="2428535"/>
                <a:ext cx="262416" cy="1627489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5A46CBB-2F9B-D90B-4594-CBCE0DFAF2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48473" y="2392537"/>
                  <a:ext cx="298053" cy="1699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EA5B44B-DD9A-82EC-F4E0-C440B32B885E}"/>
                    </a:ext>
                  </a:extLst>
                </p14:cNvPr>
                <p14:cNvContentPartPr/>
                <p14:nvPr/>
              </p14:nvContentPartPr>
              <p14:xfrm>
                <a:off x="5283056" y="2518540"/>
                <a:ext cx="257242" cy="1274859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EA5B44B-DD9A-82EC-F4E0-C440B32B885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265042" y="2482537"/>
                  <a:ext cx="292910" cy="13465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17566B08-12D0-AC8F-46D9-E597BF4CC61F}"/>
                    </a:ext>
                  </a:extLst>
                </p14:cNvPr>
                <p14:cNvContentPartPr/>
                <p14:nvPr/>
              </p14:nvContentPartPr>
              <p14:xfrm>
                <a:off x="6547088" y="3147274"/>
                <a:ext cx="629798" cy="1776193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17566B08-12D0-AC8F-46D9-E597BF4CC61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29083" y="3111275"/>
                  <a:ext cx="665447" cy="1847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1FA1EE50-AC43-6F7C-83B2-07CD37EAA1A0}"/>
                    </a:ext>
                  </a:extLst>
                </p14:cNvPr>
                <p14:cNvContentPartPr/>
                <p14:nvPr/>
              </p14:nvContentPartPr>
              <p14:xfrm>
                <a:off x="7315487" y="2073296"/>
                <a:ext cx="831230" cy="2857997"/>
              </p14:xfrm>
            </p:contentPart>
          </mc:Choice>
          <mc:Fallback xmlns=""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1FA1EE50-AC43-6F7C-83B2-07CD37EAA1A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97479" y="2037297"/>
                  <a:ext cx="866885" cy="2929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1B2C84CF-5FEB-A9D4-C877-13F9FD6D72E3}"/>
                    </a:ext>
                  </a:extLst>
                </p14:cNvPr>
                <p14:cNvContentPartPr/>
                <p14:nvPr/>
              </p14:nvContentPartPr>
              <p14:xfrm>
                <a:off x="7543530" y="1815020"/>
                <a:ext cx="375514" cy="1012235"/>
              </p14:xfrm>
            </p:contentPart>
          </mc:Choice>
          <mc:Fallback xmlns=""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1B2C84CF-5FEB-A9D4-C877-13F9FD6D72E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25546" y="1778997"/>
                  <a:ext cx="411123" cy="10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77FFB949-3252-1771-2D70-677EA0A0E4AC}"/>
                    </a:ext>
                  </a:extLst>
                </p14:cNvPr>
                <p14:cNvContentPartPr/>
                <p14:nvPr/>
              </p14:nvContentPartPr>
              <p14:xfrm>
                <a:off x="7524311" y="1907634"/>
                <a:ext cx="164842" cy="163488"/>
              </p14:xfrm>
            </p:contentPart>
          </mc:Choice>
          <mc:Fallback xmlns=""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77FFB949-3252-1771-2D70-677EA0A0E4A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06276" y="1871623"/>
                  <a:ext cx="200552" cy="2351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3DA53FE-A6AE-2A2F-5E9E-D3B1E3BADAC0}"/>
                    </a:ext>
                  </a:extLst>
                </p14:cNvPr>
                <p14:cNvContentPartPr/>
                <p14:nvPr/>
              </p14:nvContentPartPr>
              <p14:xfrm>
                <a:off x="4996725" y="3401431"/>
                <a:ext cx="627480" cy="1490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3DA53FE-A6AE-2A2F-5E9E-D3B1E3BADAC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933725" y="3338431"/>
                  <a:ext cx="753120" cy="161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8347E58-785C-6D19-49C6-13EB417079DD}"/>
                    </a:ext>
                  </a:extLst>
                </p14:cNvPr>
                <p14:cNvContentPartPr/>
                <p14:nvPr/>
              </p14:nvContentPartPr>
              <p14:xfrm>
                <a:off x="4111125" y="4502311"/>
                <a:ext cx="1306440" cy="3891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8347E58-785C-6D19-49C6-13EB417079D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75125" y="4430311"/>
                  <a:ext cx="137808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133A327-DDB6-7EF9-1836-17FCC47B3430}"/>
                    </a:ext>
                  </a:extLst>
                </p14:cNvPr>
                <p14:cNvContentPartPr/>
                <p14:nvPr/>
              </p14:nvContentPartPr>
              <p14:xfrm>
                <a:off x="4054605" y="4785631"/>
                <a:ext cx="312840" cy="1126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133A327-DDB6-7EF9-1836-17FCC47B343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18605" y="4713631"/>
                  <a:ext cx="384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9CE0180-4D68-0E8F-3987-BC512423D579}"/>
                    </a:ext>
                  </a:extLst>
                </p14:cNvPr>
                <p14:cNvContentPartPr/>
                <p14:nvPr/>
              </p14:nvContentPartPr>
              <p14:xfrm>
                <a:off x="4288245" y="4621111"/>
                <a:ext cx="1119240" cy="2980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9CE0180-4D68-0E8F-3987-BC512423D57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252605" y="4549111"/>
                  <a:ext cx="1190880" cy="441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4E1164-44CC-35B2-BA6B-87EA8C1752FB}"/>
              </a:ext>
            </a:extLst>
          </p:cNvPr>
          <p:cNvSpPr txBox="1"/>
          <p:nvPr/>
        </p:nvSpPr>
        <p:spPr>
          <a:xfrm>
            <a:off x="228600" y="304800"/>
            <a:ext cx="86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Bright-staining cell: with missed autofluorescence subtraction</a:t>
            </a:r>
          </a:p>
        </p:txBody>
      </p:sp>
    </p:spTree>
    <p:extLst>
      <p:ext uri="{BB962C8B-B14F-4D97-AF65-F5344CB8AC3E}">
        <p14:creationId xmlns:p14="http://schemas.microsoft.com/office/powerpoint/2010/main" val="27387807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8F18DC1-4C59-A54C-3665-421DFBDF39FC}"/>
              </a:ext>
            </a:extLst>
          </p:cNvPr>
          <p:cNvGrpSpPr/>
          <p:nvPr/>
        </p:nvGrpSpPr>
        <p:grpSpPr>
          <a:xfrm>
            <a:off x="76200" y="6400800"/>
            <a:ext cx="211454" cy="276224"/>
            <a:chOff x="3428999" y="4648200"/>
            <a:chExt cx="363855" cy="58102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2132968-691C-25B5-A8EC-703578BE7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11030" b="25000"/>
            <a:stretch/>
          </p:blipFill>
          <p:spPr>
            <a:xfrm rot="10800000">
              <a:off x="3428999" y="4800599"/>
              <a:ext cx="363855" cy="428625"/>
            </a:xfrm>
            <a:prstGeom prst="rect">
              <a:avLst/>
            </a:prstGeom>
          </p:spPr>
        </p:pic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id="{5B5531EB-DE2F-0A18-787A-6C61CBA61113}"/>
                </a:ext>
              </a:extLst>
            </p:cNvPr>
            <p:cNvSpPr/>
            <p:nvPr/>
          </p:nvSpPr>
          <p:spPr>
            <a:xfrm>
              <a:off x="3505200" y="4648200"/>
              <a:ext cx="228600" cy="228600"/>
            </a:xfrm>
            <a:prstGeom prst="star5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6034F1-ED62-049D-CB19-EE6D668D6618}"/>
              </a:ext>
            </a:extLst>
          </p:cNvPr>
          <p:cNvGrpSpPr/>
          <p:nvPr/>
        </p:nvGrpSpPr>
        <p:grpSpPr>
          <a:xfrm>
            <a:off x="298450" y="6413500"/>
            <a:ext cx="211454" cy="276224"/>
            <a:chOff x="4038599" y="4648200"/>
            <a:chExt cx="363855" cy="58102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4253ECC-7882-DF05-6391-E755B1834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11030" b="25000"/>
            <a:stretch/>
          </p:blipFill>
          <p:spPr>
            <a:xfrm rot="10800000">
              <a:off x="4038599" y="4800599"/>
              <a:ext cx="363855" cy="428625"/>
            </a:xfrm>
            <a:prstGeom prst="rect">
              <a:avLst/>
            </a:prstGeom>
          </p:spPr>
        </p:pic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4EB74006-C75E-C5FD-0F63-9E80332DBA55}"/>
                </a:ext>
              </a:extLst>
            </p:cNvPr>
            <p:cNvSpPr/>
            <p:nvPr/>
          </p:nvSpPr>
          <p:spPr>
            <a:xfrm>
              <a:off x="4114800" y="4648200"/>
              <a:ext cx="228600" cy="228600"/>
            </a:xfrm>
            <a:prstGeom prst="star5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894E11-E68F-4CA3-3C34-1A98382C4D50}"/>
              </a:ext>
            </a:extLst>
          </p:cNvPr>
          <p:cNvGrpSpPr/>
          <p:nvPr/>
        </p:nvGrpSpPr>
        <p:grpSpPr>
          <a:xfrm>
            <a:off x="527050" y="6419850"/>
            <a:ext cx="211454" cy="276224"/>
            <a:chOff x="4571999" y="4648200"/>
            <a:chExt cx="363855" cy="58102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9B523AD-F682-FDD9-5331-7249FBF4F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11030" b="25000"/>
            <a:stretch/>
          </p:blipFill>
          <p:spPr>
            <a:xfrm rot="10800000">
              <a:off x="4571999" y="4800599"/>
              <a:ext cx="363855" cy="428625"/>
            </a:xfrm>
            <a:prstGeom prst="rect">
              <a:avLst/>
            </a:prstGeom>
          </p:spPr>
        </p:pic>
        <p:sp>
          <p:nvSpPr>
            <p:cNvPr id="26" name="Star: 5 Points 25">
              <a:extLst>
                <a:ext uri="{FF2B5EF4-FFF2-40B4-BE49-F238E27FC236}">
                  <a16:creationId xmlns:a16="http://schemas.microsoft.com/office/drawing/2014/main" id="{00E25155-5FD4-BD02-F3C8-B45C16C3148E}"/>
                </a:ext>
              </a:extLst>
            </p:cNvPr>
            <p:cNvSpPr/>
            <p:nvPr/>
          </p:nvSpPr>
          <p:spPr>
            <a:xfrm>
              <a:off x="4648200" y="4648200"/>
              <a:ext cx="228600" cy="228600"/>
            </a:xfrm>
            <a:prstGeom prst="star5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4E1164-44CC-35B2-BA6B-87EA8C1752FB}"/>
              </a:ext>
            </a:extLst>
          </p:cNvPr>
          <p:cNvSpPr txBox="1"/>
          <p:nvPr/>
        </p:nvSpPr>
        <p:spPr>
          <a:xfrm>
            <a:off x="228600" y="304800"/>
            <a:ext cx="86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Why would there be leftover autofluorescence signal?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4B11E-750F-66FE-596E-BE198A196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43000"/>
            <a:ext cx="4648200" cy="189455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00AE7B7-14C8-3670-52CE-D570AD26D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733"/>
          <a:stretch/>
        </p:blipFill>
        <p:spPr>
          <a:xfrm>
            <a:off x="609600" y="3276600"/>
            <a:ext cx="4127376" cy="2577737"/>
          </a:xfrm>
          <a:prstGeom prst="rect">
            <a:avLst/>
          </a:prstGeom>
        </p:spPr>
      </p:pic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9DC34DE4-B290-DDAC-A03B-C09BE7909A65}"/>
              </a:ext>
            </a:extLst>
          </p:cNvPr>
          <p:cNvCxnSpPr/>
          <p:nvPr/>
        </p:nvCxnSpPr>
        <p:spPr>
          <a:xfrm>
            <a:off x="5181600" y="1219200"/>
            <a:ext cx="0" cy="4724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094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81FF96-0108-B5FB-A6E6-96A99E8B6F4C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Goals: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787FBB-5663-B7D1-0901-FD8E2B8861D0}"/>
              </a:ext>
            </a:extLst>
          </p:cNvPr>
          <p:cNvSpPr txBox="1"/>
          <p:nvPr/>
        </p:nvSpPr>
        <p:spPr>
          <a:xfrm>
            <a:off x="4495800" y="2209800"/>
            <a:ext cx="3733800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Provide conceptual understanding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Demystify some of underlying math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Help build your own mental model to better troubleshoot issues you may encounter in your own unmixing adventures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EEC52B-B310-0EE5-561E-C45EC59BC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00200"/>
            <a:ext cx="3048000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006C3C-84D4-6377-A58C-43C932B34179}"/>
              </a:ext>
            </a:extLst>
          </p:cNvPr>
          <p:cNvSpPr txBox="1"/>
          <p:nvPr/>
        </p:nvSpPr>
        <p:spPr>
          <a:xfrm>
            <a:off x="28575" y="6477000"/>
            <a:ext cx="45815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Generated by David Rach </a:t>
            </a:r>
            <a:r>
              <a:rPr lang="en-US" sz="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with Bard, a large language model from Google AI.</a:t>
            </a:r>
          </a:p>
          <a:p>
            <a:r>
              <a:rPr lang="en-US" sz="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 Prompt: Computer thinking about how to draw a human. 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1136463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8F18DC1-4C59-A54C-3665-421DFBDF39FC}"/>
              </a:ext>
            </a:extLst>
          </p:cNvPr>
          <p:cNvGrpSpPr/>
          <p:nvPr/>
        </p:nvGrpSpPr>
        <p:grpSpPr>
          <a:xfrm>
            <a:off x="76200" y="6400800"/>
            <a:ext cx="211454" cy="276224"/>
            <a:chOff x="3428999" y="4648200"/>
            <a:chExt cx="363855" cy="58102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2132968-691C-25B5-A8EC-703578BE7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11030" b="25000"/>
            <a:stretch/>
          </p:blipFill>
          <p:spPr>
            <a:xfrm rot="10800000">
              <a:off x="3428999" y="4800599"/>
              <a:ext cx="363855" cy="428625"/>
            </a:xfrm>
            <a:prstGeom prst="rect">
              <a:avLst/>
            </a:prstGeom>
          </p:spPr>
        </p:pic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id="{5B5531EB-DE2F-0A18-787A-6C61CBA61113}"/>
                </a:ext>
              </a:extLst>
            </p:cNvPr>
            <p:cNvSpPr/>
            <p:nvPr/>
          </p:nvSpPr>
          <p:spPr>
            <a:xfrm>
              <a:off x="3505200" y="4648200"/>
              <a:ext cx="228600" cy="228600"/>
            </a:xfrm>
            <a:prstGeom prst="star5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6034F1-ED62-049D-CB19-EE6D668D6618}"/>
              </a:ext>
            </a:extLst>
          </p:cNvPr>
          <p:cNvGrpSpPr/>
          <p:nvPr/>
        </p:nvGrpSpPr>
        <p:grpSpPr>
          <a:xfrm>
            <a:off x="298450" y="6413500"/>
            <a:ext cx="211454" cy="276224"/>
            <a:chOff x="4038599" y="4648200"/>
            <a:chExt cx="363855" cy="58102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4253ECC-7882-DF05-6391-E755B1834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11030" b="25000"/>
            <a:stretch/>
          </p:blipFill>
          <p:spPr>
            <a:xfrm rot="10800000">
              <a:off x="4038599" y="4800599"/>
              <a:ext cx="363855" cy="428625"/>
            </a:xfrm>
            <a:prstGeom prst="rect">
              <a:avLst/>
            </a:prstGeom>
          </p:spPr>
        </p:pic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4EB74006-C75E-C5FD-0F63-9E80332DBA55}"/>
                </a:ext>
              </a:extLst>
            </p:cNvPr>
            <p:cNvSpPr/>
            <p:nvPr/>
          </p:nvSpPr>
          <p:spPr>
            <a:xfrm>
              <a:off x="4114800" y="4648200"/>
              <a:ext cx="228600" cy="228600"/>
            </a:xfrm>
            <a:prstGeom prst="star5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894E11-E68F-4CA3-3C34-1A98382C4D50}"/>
              </a:ext>
            </a:extLst>
          </p:cNvPr>
          <p:cNvGrpSpPr/>
          <p:nvPr/>
        </p:nvGrpSpPr>
        <p:grpSpPr>
          <a:xfrm>
            <a:off x="527050" y="6419850"/>
            <a:ext cx="211454" cy="276224"/>
            <a:chOff x="4571999" y="4648200"/>
            <a:chExt cx="363855" cy="58102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9B523AD-F682-FDD9-5331-7249FBF4F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11030" b="25000"/>
            <a:stretch/>
          </p:blipFill>
          <p:spPr>
            <a:xfrm rot="10800000">
              <a:off x="4571999" y="4800599"/>
              <a:ext cx="363855" cy="428625"/>
            </a:xfrm>
            <a:prstGeom prst="rect">
              <a:avLst/>
            </a:prstGeom>
          </p:spPr>
        </p:pic>
        <p:sp>
          <p:nvSpPr>
            <p:cNvPr id="26" name="Star: 5 Points 25">
              <a:extLst>
                <a:ext uri="{FF2B5EF4-FFF2-40B4-BE49-F238E27FC236}">
                  <a16:creationId xmlns:a16="http://schemas.microsoft.com/office/drawing/2014/main" id="{00E25155-5FD4-BD02-F3C8-B45C16C3148E}"/>
                </a:ext>
              </a:extLst>
            </p:cNvPr>
            <p:cNvSpPr/>
            <p:nvPr/>
          </p:nvSpPr>
          <p:spPr>
            <a:xfrm>
              <a:off x="4648200" y="4648200"/>
              <a:ext cx="228600" cy="228600"/>
            </a:xfrm>
            <a:prstGeom prst="star5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4E1164-44CC-35B2-BA6B-87EA8C1752FB}"/>
              </a:ext>
            </a:extLst>
          </p:cNvPr>
          <p:cNvSpPr txBox="1"/>
          <p:nvPr/>
        </p:nvSpPr>
        <p:spPr>
          <a:xfrm>
            <a:off x="228600" y="304800"/>
            <a:ext cx="86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Why would there be leftover autofluorescence signal?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4B11E-750F-66FE-596E-BE198A196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43000"/>
            <a:ext cx="4648200" cy="189455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00AE7B7-14C8-3670-52CE-D570AD26D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733"/>
          <a:stretch/>
        </p:blipFill>
        <p:spPr>
          <a:xfrm>
            <a:off x="609600" y="3276600"/>
            <a:ext cx="4127376" cy="2577737"/>
          </a:xfrm>
          <a:prstGeom prst="rect">
            <a:avLst/>
          </a:prstGeom>
        </p:spPr>
      </p:pic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9DC34DE4-B290-DDAC-A03B-C09BE7909A65}"/>
              </a:ext>
            </a:extLst>
          </p:cNvPr>
          <p:cNvCxnSpPr/>
          <p:nvPr/>
        </p:nvCxnSpPr>
        <p:spPr>
          <a:xfrm>
            <a:off x="5181600" y="1219200"/>
            <a:ext cx="0" cy="4724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9" name="TextBox 278">
            <a:extLst>
              <a:ext uri="{FF2B5EF4-FFF2-40B4-BE49-F238E27FC236}">
                <a16:creationId xmlns:a16="http://schemas.microsoft.com/office/drawing/2014/main" id="{862261F0-BDB5-7A66-0A27-E547B861B6B1}"/>
              </a:ext>
            </a:extLst>
          </p:cNvPr>
          <p:cNvSpPr txBox="1"/>
          <p:nvPr/>
        </p:nvSpPr>
        <p:spPr>
          <a:xfrm>
            <a:off x="5486400" y="3105834"/>
            <a:ext cx="32766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median measurement from your unstained cells is used.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14EABE-3459-B313-F42A-787F49638378}"/>
              </a:ext>
            </a:extLst>
          </p:cNvPr>
          <p:cNvSpPr txBox="1"/>
          <p:nvPr/>
        </p:nvSpPr>
        <p:spPr>
          <a:xfrm>
            <a:off x="6477000" y="4038600"/>
            <a:ext cx="14478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Example: </a:t>
            </a:r>
          </a:p>
          <a:p>
            <a:pPr algn="ctr"/>
            <a:r>
              <a:rPr lang="en-US" dirty="0"/>
              <a:t>UV7 = 2000</a:t>
            </a:r>
          </a:p>
          <a:p>
            <a:pPr algn="ctr"/>
            <a:r>
              <a:rPr lang="en-US" dirty="0"/>
              <a:t>V7 = 4000</a:t>
            </a:r>
          </a:p>
          <a:p>
            <a:pPr algn="ctr"/>
            <a:r>
              <a:rPr lang="en-US" dirty="0"/>
              <a:t>B3 = 2000</a:t>
            </a:r>
          </a:p>
        </p:txBody>
      </p:sp>
    </p:spTree>
    <p:extLst>
      <p:ext uri="{BB962C8B-B14F-4D97-AF65-F5344CB8AC3E}">
        <p14:creationId xmlns:p14="http://schemas.microsoft.com/office/powerpoint/2010/main" val="38842394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7B876C-8717-C79A-6916-93FB397B947F}"/>
              </a:ext>
            </a:extLst>
          </p:cNvPr>
          <p:cNvSpPr txBox="1"/>
          <p:nvPr/>
        </p:nvSpPr>
        <p:spPr>
          <a:xfrm>
            <a:off x="3886200" y="1066800"/>
            <a:ext cx="1447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UV7 = 2000</a:t>
            </a:r>
          </a:p>
          <a:p>
            <a:pPr algn="ctr"/>
            <a:r>
              <a:rPr lang="en-US" dirty="0"/>
              <a:t>V7 = 4000</a:t>
            </a:r>
          </a:p>
          <a:p>
            <a:pPr algn="ctr"/>
            <a:r>
              <a:rPr lang="en-US" dirty="0"/>
              <a:t>B3 = 2000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83EFD8-6DC6-47E4-391B-B7E3BE0E01BC}"/>
              </a:ext>
            </a:extLst>
          </p:cNvPr>
          <p:cNvSpPr txBox="1"/>
          <p:nvPr/>
        </p:nvSpPr>
        <p:spPr>
          <a:xfrm>
            <a:off x="1219200" y="10668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“average”</a:t>
            </a:r>
          </a:p>
          <a:p>
            <a:r>
              <a:rPr lang="en-US" dirty="0"/>
              <a:t>autofluorescent cell</a:t>
            </a:r>
          </a:p>
          <a:p>
            <a:r>
              <a:rPr lang="en-US" dirty="0"/>
              <a:t>for the entire population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499CC6-F06D-49EE-0272-6F028FC5115A}"/>
              </a:ext>
            </a:extLst>
          </p:cNvPr>
          <p:cNvGrpSpPr/>
          <p:nvPr/>
        </p:nvGrpSpPr>
        <p:grpSpPr>
          <a:xfrm>
            <a:off x="3962400" y="2971800"/>
            <a:ext cx="1579196" cy="1521100"/>
            <a:chOff x="6810787" y="1469416"/>
            <a:chExt cx="1950771" cy="193617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7CEC419-3667-8006-DA0A-B6C79DA92FF5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F0419BBC-3855-F0DE-BF74-9209357A4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50" name="Star: 5 Points 49">
                <a:extLst>
                  <a:ext uri="{FF2B5EF4-FFF2-40B4-BE49-F238E27FC236}">
                    <a16:creationId xmlns:a16="http://schemas.microsoft.com/office/drawing/2014/main" id="{74352631-5995-E518-8976-97A3AD668926}"/>
                  </a:ext>
                </a:extLst>
              </p:cNvPr>
              <p:cNvSpPr/>
              <p:nvPr/>
            </p:nvSpPr>
            <p:spPr>
              <a:xfrm>
                <a:off x="1277323" y="241350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Star: 5 Points 52">
                <a:extLst>
                  <a:ext uri="{FF2B5EF4-FFF2-40B4-BE49-F238E27FC236}">
                    <a16:creationId xmlns:a16="http://schemas.microsoft.com/office/drawing/2014/main" id="{36901835-BF6C-C0B4-160C-F8FAD213D267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Star: 5 Points 53">
                <a:extLst>
                  <a:ext uri="{FF2B5EF4-FFF2-40B4-BE49-F238E27FC236}">
                    <a16:creationId xmlns:a16="http://schemas.microsoft.com/office/drawing/2014/main" id="{23396854-9DCC-A9F0-9DB6-50CD4E7D8B77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Star: 5 Points 54">
                <a:extLst>
                  <a:ext uri="{FF2B5EF4-FFF2-40B4-BE49-F238E27FC236}">
                    <a16:creationId xmlns:a16="http://schemas.microsoft.com/office/drawing/2014/main" id="{E62006D6-9297-D72F-DBB8-E4F760DDA323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25DF38-CB0F-D9EC-4BDA-52849E0E3AF2}"/>
                </a:ext>
              </a:extLst>
            </p:cNvPr>
            <p:cNvGrpSpPr/>
            <p:nvPr/>
          </p:nvGrpSpPr>
          <p:grpSpPr>
            <a:xfrm rot="3993612">
              <a:off x="8483145" y="1918830"/>
              <a:ext cx="211454" cy="276224"/>
              <a:chOff x="5105400" y="4648201"/>
              <a:chExt cx="363855" cy="581024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A567C6C9-8A51-D298-6D3F-31462A9F16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48" name="Star: 5 Points 47">
                <a:extLst>
                  <a:ext uri="{FF2B5EF4-FFF2-40B4-BE49-F238E27FC236}">
                    <a16:creationId xmlns:a16="http://schemas.microsoft.com/office/drawing/2014/main" id="{8C34DBAF-7A49-D2C1-70DF-190296041955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C545484-910A-5786-7CCA-CC59A27B8288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E69B67D-8A76-230A-3D6B-E20FC533D2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46" name="Star: 5 Points 45">
                <a:extLst>
                  <a:ext uri="{FF2B5EF4-FFF2-40B4-BE49-F238E27FC236}">
                    <a16:creationId xmlns:a16="http://schemas.microsoft.com/office/drawing/2014/main" id="{EC922D7B-50A4-766C-1B36-159440B8F143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915A058-42C2-CFB7-331C-D23F412F7F71}"/>
                </a:ext>
              </a:extLst>
            </p:cNvPr>
            <p:cNvGrpSpPr/>
            <p:nvPr/>
          </p:nvGrpSpPr>
          <p:grpSpPr>
            <a:xfrm rot="20504566">
              <a:off x="7276946" y="1473970"/>
              <a:ext cx="211454" cy="276224"/>
              <a:chOff x="5105400" y="4648201"/>
              <a:chExt cx="363855" cy="581024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DF411D7-5F04-40BD-2BA0-92D5C64202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44" name="Star: 5 Points 43">
                <a:extLst>
                  <a:ext uri="{FF2B5EF4-FFF2-40B4-BE49-F238E27FC236}">
                    <a16:creationId xmlns:a16="http://schemas.microsoft.com/office/drawing/2014/main" id="{DEE3CB74-5EE4-01F0-E0E1-B33039303DBE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2CDAC91-B490-4661-38AA-4F808712AF11}"/>
                </a:ext>
              </a:extLst>
            </p:cNvPr>
            <p:cNvGrpSpPr/>
            <p:nvPr/>
          </p:nvGrpSpPr>
          <p:grpSpPr>
            <a:xfrm rot="20504566">
              <a:off x="7276946" y="1473971"/>
              <a:ext cx="211454" cy="276224"/>
              <a:chOff x="5105400" y="4648201"/>
              <a:chExt cx="363855" cy="581024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07CC76F-78D0-028D-464E-490E923F03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42" name="Star: 5 Points 41">
                <a:extLst>
                  <a:ext uri="{FF2B5EF4-FFF2-40B4-BE49-F238E27FC236}">
                    <a16:creationId xmlns:a16="http://schemas.microsoft.com/office/drawing/2014/main" id="{F3DA2C34-DF57-3401-F702-519DD88F77B1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87EF61-CF42-21A6-CAA7-3C55D0F6D52C}"/>
                </a:ext>
              </a:extLst>
            </p:cNvPr>
            <p:cNvGrpSpPr/>
            <p:nvPr/>
          </p:nvGrpSpPr>
          <p:grpSpPr>
            <a:xfrm rot="17479164">
              <a:off x="6843172" y="1991793"/>
              <a:ext cx="211454" cy="276224"/>
              <a:chOff x="5105400" y="4648201"/>
              <a:chExt cx="363855" cy="581024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90049D05-7A9F-23F9-1329-6364E539C8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40" name="Star: 5 Points 39">
                <a:extLst>
                  <a:ext uri="{FF2B5EF4-FFF2-40B4-BE49-F238E27FC236}">
                    <a16:creationId xmlns:a16="http://schemas.microsoft.com/office/drawing/2014/main" id="{F4433DBC-4D98-DD71-F996-CDFA9713EDA7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7F35D71-C26E-EB1A-1877-90991141D377}"/>
                </a:ext>
              </a:extLst>
            </p:cNvPr>
            <p:cNvGrpSpPr/>
            <p:nvPr/>
          </p:nvGrpSpPr>
          <p:grpSpPr>
            <a:xfrm rot="6554898">
              <a:off x="8517719" y="2598036"/>
              <a:ext cx="211454" cy="276224"/>
              <a:chOff x="5105400" y="4648201"/>
              <a:chExt cx="363855" cy="581024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9D9A873-6BA7-46E2-1C84-A7BED106C9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38" name="Star: 5 Points 37">
                <a:extLst>
                  <a:ext uri="{FF2B5EF4-FFF2-40B4-BE49-F238E27FC236}">
                    <a16:creationId xmlns:a16="http://schemas.microsoft.com/office/drawing/2014/main" id="{A90D6958-9952-3A8D-A4CC-78DF541F6B8C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7AAC2D8-5E21-A7B9-62F2-503114F561C0}"/>
                </a:ext>
              </a:extLst>
            </p:cNvPr>
            <p:cNvGrpSpPr/>
            <p:nvPr/>
          </p:nvGrpSpPr>
          <p:grpSpPr>
            <a:xfrm rot="14694124">
              <a:off x="6922190" y="2683216"/>
              <a:ext cx="211454" cy="276224"/>
              <a:chOff x="5105400" y="4648201"/>
              <a:chExt cx="363855" cy="581024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0F14E45-2CEC-165C-ABF7-4D222AFB22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36" name="Star: 5 Points 35">
                <a:extLst>
                  <a:ext uri="{FF2B5EF4-FFF2-40B4-BE49-F238E27FC236}">
                    <a16:creationId xmlns:a16="http://schemas.microsoft.com/office/drawing/2014/main" id="{327F8E8E-415D-E446-008B-C60A5109B9A6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A78FFE-B36E-0B6E-E5E5-F776C2E8F12D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7132F114-65B1-793A-1CDB-F9CD2D75F7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34" name="Star: 5 Points 33">
                <a:extLst>
                  <a:ext uri="{FF2B5EF4-FFF2-40B4-BE49-F238E27FC236}">
                    <a16:creationId xmlns:a16="http://schemas.microsoft.com/office/drawing/2014/main" id="{C021304B-CE9F-56D1-CC0C-3ADB12E93EAD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0AE42-B0AE-3FF5-F915-7F130E1D5ED0}"/>
                </a:ext>
              </a:extLst>
            </p:cNvPr>
            <p:cNvGrpSpPr/>
            <p:nvPr/>
          </p:nvGrpSpPr>
          <p:grpSpPr>
            <a:xfrm rot="9383114">
              <a:off x="8117164" y="3125447"/>
              <a:ext cx="211454" cy="276224"/>
              <a:chOff x="5105400" y="4648201"/>
              <a:chExt cx="363855" cy="58102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B6E3AA5-DFE1-43BF-BCA1-70D6B40258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32" name="Star: 5 Points 31">
                <a:extLst>
                  <a:ext uri="{FF2B5EF4-FFF2-40B4-BE49-F238E27FC236}">
                    <a16:creationId xmlns:a16="http://schemas.microsoft.com/office/drawing/2014/main" id="{B87E0B96-C686-A631-E13D-64BB415F785E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C89317A-6923-7A56-817A-1CC94ED9EC84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D22F888-4B40-8472-DD80-9AB6F6601492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4F0C48F-B05A-A89A-7476-6945917EDF39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46B1D60-0D98-0D0D-10CB-154216B6280C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F91520-F627-CBC0-F670-57FCE06422B1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C34587-2981-13B9-AAA1-8971CB9BF3B6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2C65E6E-846E-AF8A-77C1-8CBBCAE7D9A9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BF1E62-AA3F-CFBC-3360-EE6C805C4A62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8BCFFC-59EC-D8BD-2A79-55DEF468F4F2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3890511-8DAB-2B90-05B9-5DF60E22E298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A2AED22-F552-5333-BDE2-531C516C4F86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7EFFE11-8093-1833-05C6-62C9B6A9DB91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2931D80-6DF9-79A3-7AB3-2D4260FCB805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AF30221-5A5E-7CDA-F309-E54E63A94466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AC9DB6A-FC40-EBFB-3409-66ADC0317628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13AFA30-CAE7-35C7-B502-78C1983C1280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631293C-C1E3-7D44-090C-F9C512BC5617}"/>
              </a:ext>
            </a:extLst>
          </p:cNvPr>
          <p:cNvGrpSpPr/>
          <p:nvPr/>
        </p:nvGrpSpPr>
        <p:grpSpPr>
          <a:xfrm>
            <a:off x="1143000" y="3124200"/>
            <a:ext cx="1447800" cy="1293950"/>
            <a:chOff x="6810787" y="1469416"/>
            <a:chExt cx="1950771" cy="1936174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3BE2D5B-BDD3-1E56-BF8A-FFB2A09D2A99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07CED662-3DF1-1352-42F6-D840C12E1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57" name="Star: 5 Points 156">
                <a:extLst>
                  <a:ext uri="{FF2B5EF4-FFF2-40B4-BE49-F238E27FC236}">
                    <a16:creationId xmlns:a16="http://schemas.microsoft.com/office/drawing/2014/main" id="{C277BB39-C141-153F-CC8E-2B92059CF240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Star: 5 Points 158">
                <a:extLst>
                  <a:ext uri="{FF2B5EF4-FFF2-40B4-BE49-F238E27FC236}">
                    <a16:creationId xmlns:a16="http://schemas.microsoft.com/office/drawing/2014/main" id="{3DC3D0DB-8CFD-5339-05BA-150B234E9B56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1FC654C-FC20-E33B-6E89-4C37E6EA9390}"/>
                </a:ext>
              </a:extLst>
            </p:cNvPr>
            <p:cNvGrpSpPr/>
            <p:nvPr/>
          </p:nvGrpSpPr>
          <p:grpSpPr>
            <a:xfrm rot="3993612">
              <a:off x="8483145" y="1918830"/>
              <a:ext cx="211454" cy="276224"/>
              <a:chOff x="5105400" y="4648201"/>
              <a:chExt cx="363855" cy="581024"/>
            </a:xfrm>
          </p:grpSpPr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BB8ACEB5-6CFD-4288-BD3E-A9234B7783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53" name="Star: 5 Points 152">
                <a:extLst>
                  <a:ext uri="{FF2B5EF4-FFF2-40B4-BE49-F238E27FC236}">
                    <a16:creationId xmlns:a16="http://schemas.microsoft.com/office/drawing/2014/main" id="{C9E79857-6CDF-4134-AEF6-7557DFE65ED3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7E35DC6-9156-AA38-3AEF-0DB363423424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CEE604D6-8580-A773-AB9A-38DC3E205C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51" name="Star: 5 Points 150">
                <a:extLst>
                  <a:ext uri="{FF2B5EF4-FFF2-40B4-BE49-F238E27FC236}">
                    <a16:creationId xmlns:a16="http://schemas.microsoft.com/office/drawing/2014/main" id="{F1E623C9-E197-81B1-BEF8-DD9CE9345A45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170C773-16EC-A1D3-3172-7304D248F916}"/>
                </a:ext>
              </a:extLst>
            </p:cNvPr>
            <p:cNvGrpSpPr/>
            <p:nvPr/>
          </p:nvGrpSpPr>
          <p:grpSpPr>
            <a:xfrm rot="20504566">
              <a:off x="7276946" y="1473970"/>
              <a:ext cx="211454" cy="276224"/>
              <a:chOff x="5105400" y="4648201"/>
              <a:chExt cx="363855" cy="581024"/>
            </a:xfrm>
          </p:grpSpPr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C92E3E52-754C-E7E9-07E8-9611E6D8A7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49" name="Star: 5 Points 148">
                <a:extLst>
                  <a:ext uri="{FF2B5EF4-FFF2-40B4-BE49-F238E27FC236}">
                    <a16:creationId xmlns:a16="http://schemas.microsoft.com/office/drawing/2014/main" id="{B4704F2D-24A7-3155-6D69-CA3A3AF51839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59100B6D-2261-F44E-7C80-D8C2C44F29F1}"/>
                </a:ext>
              </a:extLst>
            </p:cNvPr>
            <p:cNvGrpSpPr/>
            <p:nvPr/>
          </p:nvGrpSpPr>
          <p:grpSpPr>
            <a:xfrm rot="20504566">
              <a:off x="7276946" y="1473971"/>
              <a:ext cx="211454" cy="276224"/>
              <a:chOff x="5105400" y="4648201"/>
              <a:chExt cx="363855" cy="581024"/>
            </a:xfrm>
          </p:grpSpPr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2828D536-21B9-3DB0-F07B-0C9D77C66E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47" name="Star: 5 Points 146">
                <a:extLst>
                  <a:ext uri="{FF2B5EF4-FFF2-40B4-BE49-F238E27FC236}">
                    <a16:creationId xmlns:a16="http://schemas.microsoft.com/office/drawing/2014/main" id="{7CF29CCD-66B7-5DD6-CE6B-0C9AC0D0A75D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2ACBB74-E0D0-0862-498E-0672C5C93E0F}"/>
                </a:ext>
              </a:extLst>
            </p:cNvPr>
            <p:cNvGrpSpPr/>
            <p:nvPr/>
          </p:nvGrpSpPr>
          <p:grpSpPr>
            <a:xfrm rot="17479164">
              <a:off x="6843172" y="1991793"/>
              <a:ext cx="211454" cy="276224"/>
              <a:chOff x="5105400" y="4648201"/>
              <a:chExt cx="363855" cy="581024"/>
            </a:xfrm>
          </p:grpSpPr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8C454412-4EB5-8A84-4C20-D49D193C2E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45" name="Star: 5 Points 144">
                <a:extLst>
                  <a:ext uri="{FF2B5EF4-FFF2-40B4-BE49-F238E27FC236}">
                    <a16:creationId xmlns:a16="http://schemas.microsoft.com/office/drawing/2014/main" id="{5A27D8A8-B768-769B-3A4C-F978A9434B47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CFBADF43-104A-1572-89DA-C15F14FF024B}"/>
                </a:ext>
              </a:extLst>
            </p:cNvPr>
            <p:cNvGrpSpPr/>
            <p:nvPr/>
          </p:nvGrpSpPr>
          <p:grpSpPr>
            <a:xfrm rot="6554898">
              <a:off x="8517719" y="2598036"/>
              <a:ext cx="211454" cy="276224"/>
              <a:chOff x="5105400" y="4648201"/>
              <a:chExt cx="363855" cy="581024"/>
            </a:xfrm>
          </p:grpSpPr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00C32D7F-4F33-0B91-D649-FDBC2D0CFB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43" name="Star: 5 Points 142">
                <a:extLst>
                  <a:ext uri="{FF2B5EF4-FFF2-40B4-BE49-F238E27FC236}">
                    <a16:creationId xmlns:a16="http://schemas.microsoft.com/office/drawing/2014/main" id="{B76F2926-1B9A-5374-F491-E0FF3CFF10FD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26042AA-08C7-7E47-0FBE-3A4A009ADC75}"/>
                </a:ext>
              </a:extLst>
            </p:cNvPr>
            <p:cNvGrpSpPr/>
            <p:nvPr/>
          </p:nvGrpSpPr>
          <p:grpSpPr>
            <a:xfrm rot="14694124">
              <a:off x="6922190" y="2683216"/>
              <a:ext cx="211454" cy="276224"/>
              <a:chOff x="5105400" y="4648201"/>
              <a:chExt cx="363855" cy="581024"/>
            </a:xfrm>
          </p:grpSpPr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B4180470-1830-B302-BF49-4B88E7F1D0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41" name="Star: 5 Points 140">
                <a:extLst>
                  <a:ext uri="{FF2B5EF4-FFF2-40B4-BE49-F238E27FC236}">
                    <a16:creationId xmlns:a16="http://schemas.microsoft.com/office/drawing/2014/main" id="{3198D0BA-22D4-0206-B464-EF38BC56DADB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F03127C7-B685-4569-CAA8-50910304A9DB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7845ACF1-A242-D54D-3E5D-6D469B681E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39" name="Star: 5 Points 138">
                <a:extLst>
                  <a:ext uri="{FF2B5EF4-FFF2-40B4-BE49-F238E27FC236}">
                    <a16:creationId xmlns:a16="http://schemas.microsoft.com/office/drawing/2014/main" id="{EEA005FD-EB81-873A-8EB3-8711750DDFD9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2207CE6D-C8FD-1B3F-3265-0F1E57ACCEAA}"/>
                </a:ext>
              </a:extLst>
            </p:cNvPr>
            <p:cNvGrpSpPr/>
            <p:nvPr/>
          </p:nvGrpSpPr>
          <p:grpSpPr>
            <a:xfrm rot="9383114">
              <a:off x="8117164" y="3125447"/>
              <a:ext cx="211454" cy="276224"/>
              <a:chOff x="5105400" y="4648201"/>
              <a:chExt cx="363855" cy="581024"/>
            </a:xfrm>
          </p:grpSpPr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B046E226-2B0E-BD60-DE44-8C8B6B6586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37" name="Star: 5 Points 136">
                <a:extLst>
                  <a:ext uri="{FF2B5EF4-FFF2-40B4-BE49-F238E27FC236}">
                    <a16:creationId xmlns:a16="http://schemas.microsoft.com/office/drawing/2014/main" id="{D68323A1-7A86-D78E-F9E0-48A64291E85B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45CAA501-3486-BDD7-0594-FF3FAEAAC32C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6D3CCF-2F16-535F-478A-A5B12851AB4C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6150791-8487-BDF9-F5FF-08D76BEDC071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C5EF842-9F16-D8FC-66AC-878BC9067A15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D37B169-7F37-6F2A-5F4A-4D9C1864661D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7D13729-CC67-BFEC-E0CB-754A55B99EB2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70DED9B-10E1-186C-FABE-DE9D4F089488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B809A95-2B41-53B0-34E3-C50B30531708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924738-739B-A0FB-59C9-1D5759E310BD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0B1E9BB-2E0B-FAD0-A2A7-12BECEA70046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A0000C4-1747-E61B-0D00-73EC7117B46B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E8B590D-DB96-91BC-638D-C9ED88FEA55C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A1B6C63-D16C-A0A8-A19D-8C098349B945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3C1D7F3-5241-D965-76DD-12FCC8E8E829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0E8BBD30-A182-4A1A-C8F1-D4E1DE4E0582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F7765DA-EC4A-EC7C-A5D0-58422CE9FD39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B8E9CEB-26E8-D33E-42D2-53EF293CB527}"/>
              </a:ext>
            </a:extLst>
          </p:cNvPr>
          <p:cNvGrpSpPr/>
          <p:nvPr/>
        </p:nvGrpSpPr>
        <p:grpSpPr>
          <a:xfrm>
            <a:off x="5715000" y="1066800"/>
            <a:ext cx="1143000" cy="990600"/>
            <a:chOff x="4724400" y="0"/>
            <a:chExt cx="1447800" cy="152400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209733B-CEEB-0216-5DA6-6145C15CB414}"/>
                </a:ext>
              </a:extLst>
            </p:cNvPr>
            <p:cNvGrpSpPr/>
            <p:nvPr/>
          </p:nvGrpSpPr>
          <p:grpSpPr>
            <a:xfrm>
              <a:off x="4800600" y="76200"/>
              <a:ext cx="1295401" cy="1317017"/>
              <a:chOff x="7010400" y="1600200"/>
              <a:chExt cx="1600200" cy="167640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D7206EF-2A82-DE01-9FA3-5FF9C47F6E9E}"/>
                  </a:ext>
                </a:extLst>
              </p:cNvPr>
              <p:cNvGrpSpPr/>
              <p:nvPr/>
            </p:nvGrpSpPr>
            <p:grpSpPr>
              <a:xfrm>
                <a:off x="7048500" y="16764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4F71B165-DDD0-1154-B868-5898B0F0B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103" name="Star: 5 Points 102">
                  <a:extLst>
                    <a:ext uri="{FF2B5EF4-FFF2-40B4-BE49-F238E27FC236}">
                      <a16:creationId xmlns:a16="http://schemas.microsoft.com/office/drawing/2014/main" id="{96F3DC60-CF0D-8C9F-BA0C-2381D02F14F9}"/>
                    </a:ext>
                  </a:extLst>
                </p:cNvPr>
                <p:cNvSpPr/>
                <p:nvPr/>
              </p:nvSpPr>
              <p:spPr>
                <a:xfrm>
                  <a:off x="1524000" y="23622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Star: 5 Points 103">
                  <a:extLst>
                    <a:ext uri="{FF2B5EF4-FFF2-40B4-BE49-F238E27FC236}">
                      <a16:creationId xmlns:a16="http://schemas.microsoft.com/office/drawing/2014/main" id="{0B132CD2-7D21-2FA9-8F10-1527A3096F74}"/>
                    </a:ext>
                  </a:extLst>
                </p:cNvPr>
                <p:cNvSpPr/>
                <p:nvPr/>
              </p:nvSpPr>
              <p:spPr>
                <a:xfrm>
                  <a:off x="1600200" y="26670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Star: 5 Points 104">
                  <a:extLst>
                    <a:ext uri="{FF2B5EF4-FFF2-40B4-BE49-F238E27FC236}">
                      <a16:creationId xmlns:a16="http://schemas.microsoft.com/office/drawing/2014/main" id="{13EA7A9D-7562-64C5-BD25-1B3F68BAC0BC}"/>
                    </a:ext>
                  </a:extLst>
                </p:cNvPr>
                <p:cNvSpPr/>
                <p:nvPr/>
              </p:nvSpPr>
              <p:spPr>
                <a:xfrm>
                  <a:off x="1219200" y="2590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Star: 5 Points 105">
                  <a:extLst>
                    <a:ext uri="{FF2B5EF4-FFF2-40B4-BE49-F238E27FC236}">
                      <a16:creationId xmlns:a16="http://schemas.microsoft.com/office/drawing/2014/main" id="{AF668D73-79ED-6D15-4E44-64AF6523D82E}"/>
                    </a:ext>
                  </a:extLst>
                </p:cNvPr>
                <p:cNvSpPr/>
                <p:nvPr/>
              </p:nvSpPr>
              <p:spPr>
                <a:xfrm>
                  <a:off x="1371600" y="2895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AF1FA08-D4BC-A5A1-6413-96945A0E99C2}"/>
                  </a:ext>
                </a:extLst>
              </p:cNvPr>
              <p:cNvSpPr/>
              <p:nvPr/>
            </p:nvSpPr>
            <p:spPr>
              <a:xfrm>
                <a:off x="71628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C21C8F6-2F8D-274D-B9D1-F1629DFC6753}"/>
                  </a:ext>
                </a:extLst>
              </p:cNvPr>
              <p:cNvSpPr/>
              <p:nvPr/>
            </p:nvSpPr>
            <p:spPr>
              <a:xfrm>
                <a:off x="73914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58FF08B8-F9F9-8094-A072-A75A8D8D4754}"/>
                  </a:ext>
                </a:extLst>
              </p:cNvPr>
              <p:cNvSpPr/>
              <p:nvPr/>
            </p:nvSpPr>
            <p:spPr>
              <a:xfrm>
                <a:off x="7696200" y="1600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66916EC-9C75-80A8-CCD9-AF687BFA51FA}"/>
                  </a:ext>
                </a:extLst>
              </p:cNvPr>
              <p:cNvSpPr/>
              <p:nvPr/>
            </p:nvSpPr>
            <p:spPr>
              <a:xfrm>
                <a:off x="80010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297E503-19CC-7743-7EC1-17B1230E14F0}"/>
                  </a:ext>
                </a:extLst>
              </p:cNvPr>
              <p:cNvSpPr/>
              <p:nvPr/>
            </p:nvSpPr>
            <p:spPr>
              <a:xfrm>
                <a:off x="7010400" y="2133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E7D24FC-E397-C133-6F7B-36EEA10ADE3F}"/>
                  </a:ext>
                </a:extLst>
              </p:cNvPr>
              <p:cNvSpPr/>
              <p:nvPr/>
            </p:nvSpPr>
            <p:spPr>
              <a:xfrm>
                <a:off x="82296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E691D61-C4B7-103B-75EC-E3ECEF28E488}"/>
                  </a:ext>
                </a:extLst>
              </p:cNvPr>
              <p:cNvSpPr/>
              <p:nvPr/>
            </p:nvSpPr>
            <p:spPr>
              <a:xfrm>
                <a:off x="8382000" y="2057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B2074AEB-A8DD-567B-C532-187064369DD3}"/>
                  </a:ext>
                </a:extLst>
              </p:cNvPr>
              <p:cNvSpPr/>
              <p:nvPr/>
            </p:nvSpPr>
            <p:spPr>
              <a:xfrm>
                <a:off x="84582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2F4A1E-85AD-0921-B809-9EBE4402DBEF}"/>
                  </a:ext>
                </a:extLst>
              </p:cNvPr>
              <p:cNvSpPr/>
              <p:nvPr/>
            </p:nvSpPr>
            <p:spPr>
              <a:xfrm>
                <a:off x="70104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85C1C88C-2E69-1102-6CBA-31CB1A4DABAB}"/>
                  </a:ext>
                </a:extLst>
              </p:cNvPr>
              <p:cNvSpPr/>
              <p:nvPr/>
            </p:nvSpPr>
            <p:spPr>
              <a:xfrm>
                <a:off x="70866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C1429EB-7081-B5EF-BD77-76636F3C442F}"/>
                  </a:ext>
                </a:extLst>
              </p:cNvPr>
              <p:cNvSpPr/>
              <p:nvPr/>
            </p:nvSpPr>
            <p:spPr>
              <a:xfrm>
                <a:off x="72390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EE840A5-B0CD-B3F2-96DF-88B06D97FFFE}"/>
                  </a:ext>
                </a:extLst>
              </p:cNvPr>
              <p:cNvSpPr/>
              <p:nvPr/>
            </p:nvSpPr>
            <p:spPr>
              <a:xfrm>
                <a:off x="74676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737EC23-CE4D-61D4-A253-D98014524EE0}"/>
                  </a:ext>
                </a:extLst>
              </p:cNvPr>
              <p:cNvSpPr/>
              <p:nvPr/>
            </p:nvSpPr>
            <p:spPr>
              <a:xfrm>
                <a:off x="7791450" y="3124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68F10E05-1E7B-013F-5A9F-100010C81C8B}"/>
                  </a:ext>
                </a:extLst>
              </p:cNvPr>
              <p:cNvSpPr/>
              <p:nvPr/>
            </p:nvSpPr>
            <p:spPr>
              <a:xfrm>
                <a:off x="80772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8A7F3CA-EABB-1772-5786-4B2AAEBB93A1}"/>
                  </a:ext>
                </a:extLst>
              </p:cNvPr>
              <p:cNvSpPr/>
              <p:nvPr/>
            </p:nvSpPr>
            <p:spPr>
              <a:xfrm>
                <a:off x="83058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4E62E266-76EE-3ED6-F958-E2AF9F8473C8}"/>
                  </a:ext>
                </a:extLst>
              </p:cNvPr>
              <p:cNvSpPr/>
              <p:nvPr/>
            </p:nvSpPr>
            <p:spPr>
              <a:xfrm>
                <a:off x="84582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836A167F-CA9B-551B-5E14-F1F936B6939A}"/>
                </a:ext>
              </a:extLst>
            </p:cNvPr>
            <p:cNvSpPr/>
            <p:nvPr/>
          </p:nvSpPr>
          <p:spPr>
            <a:xfrm>
              <a:off x="4724400" y="0"/>
              <a:ext cx="1447800" cy="1524000"/>
            </a:xfrm>
            <a:prstGeom prst="rect">
              <a:avLst/>
            </a:prstGeom>
            <a:noFill/>
            <a:ln>
              <a:solidFill>
                <a:srgbClr val="FA8606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6857CAD-08B4-40EA-7D50-65DE5DE7F8EB}"/>
              </a:ext>
            </a:extLst>
          </p:cNvPr>
          <p:cNvSpPr txBox="1"/>
          <p:nvPr/>
        </p:nvSpPr>
        <p:spPr>
          <a:xfrm>
            <a:off x="1219200" y="22860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Within our single-color reference controls, individual cells may have differences in their expression of autofluorescence molecules. 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87B4948-4C14-3E83-4E60-47EBCAEF8FC5}"/>
              </a:ext>
            </a:extLst>
          </p:cNvPr>
          <p:cNvGrpSpPr/>
          <p:nvPr/>
        </p:nvGrpSpPr>
        <p:grpSpPr>
          <a:xfrm>
            <a:off x="6477000" y="2971800"/>
            <a:ext cx="1579196" cy="1521100"/>
            <a:chOff x="5181600" y="3733800"/>
            <a:chExt cx="1579196" cy="1521100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80AB477-3C9A-B2D1-8488-00239F5D0F35}"/>
                </a:ext>
              </a:extLst>
            </p:cNvPr>
            <p:cNvGrpSpPr/>
            <p:nvPr/>
          </p:nvGrpSpPr>
          <p:grpSpPr>
            <a:xfrm>
              <a:off x="5181600" y="3733800"/>
              <a:ext cx="1579196" cy="1521100"/>
              <a:chOff x="6810787" y="1469416"/>
              <a:chExt cx="1950771" cy="1936174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1B8117D-A23B-FD1C-2DAD-5393EBA2AC2B}"/>
                  </a:ext>
                </a:extLst>
              </p:cNvPr>
              <p:cNvGrpSpPr/>
              <p:nvPr/>
            </p:nvGrpSpPr>
            <p:grpSpPr>
              <a:xfrm>
                <a:off x="7048500" y="16764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206" name="Picture 205">
                  <a:extLst>
                    <a:ext uri="{FF2B5EF4-FFF2-40B4-BE49-F238E27FC236}">
                      <a16:creationId xmlns:a16="http://schemas.microsoft.com/office/drawing/2014/main" id="{6DCF4979-EF6F-8588-420E-936ACD015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207" name="Star: 5 Points 206">
                  <a:extLst>
                    <a:ext uri="{FF2B5EF4-FFF2-40B4-BE49-F238E27FC236}">
                      <a16:creationId xmlns:a16="http://schemas.microsoft.com/office/drawing/2014/main" id="{4A1F5A6B-DA5B-798A-2430-917F59E1E785}"/>
                    </a:ext>
                  </a:extLst>
                </p:cNvPr>
                <p:cNvSpPr/>
                <p:nvPr/>
              </p:nvSpPr>
              <p:spPr>
                <a:xfrm>
                  <a:off x="1524000" y="23622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Star: 5 Points 207">
                  <a:extLst>
                    <a:ext uri="{FF2B5EF4-FFF2-40B4-BE49-F238E27FC236}">
                      <a16:creationId xmlns:a16="http://schemas.microsoft.com/office/drawing/2014/main" id="{6BFE7C29-0EFB-9C79-C460-4065B90C7F8A}"/>
                    </a:ext>
                  </a:extLst>
                </p:cNvPr>
                <p:cNvSpPr/>
                <p:nvPr/>
              </p:nvSpPr>
              <p:spPr>
                <a:xfrm>
                  <a:off x="1600200" y="26670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Star: 5 Points 208">
                  <a:extLst>
                    <a:ext uri="{FF2B5EF4-FFF2-40B4-BE49-F238E27FC236}">
                      <a16:creationId xmlns:a16="http://schemas.microsoft.com/office/drawing/2014/main" id="{5F371C57-FA0F-6567-C1D5-8F3CF99C61BE}"/>
                    </a:ext>
                  </a:extLst>
                </p:cNvPr>
                <p:cNvSpPr/>
                <p:nvPr/>
              </p:nvSpPr>
              <p:spPr>
                <a:xfrm>
                  <a:off x="1219200" y="2590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Star: 5 Points 209">
                  <a:extLst>
                    <a:ext uri="{FF2B5EF4-FFF2-40B4-BE49-F238E27FC236}">
                      <a16:creationId xmlns:a16="http://schemas.microsoft.com/office/drawing/2014/main" id="{FD98CE0B-92FC-3BDA-2063-BB0B4E4F4CBE}"/>
                    </a:ext>
                  </a:extLst>
                </p:cNvPr>
                <p:cNvSpPr/>
                <p:nvPr/>
              </p:nvSpPr>
              <p:spPr>
                <a:xfrm>
                  <a:off x="1371600" y="2895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Star: 5 Points 210">
                  <a:extLst>
                    <a:ext uri="{FF2B5EF4-FFF2-40B4-BE49-F238E27FC236}">
                      <a16:creationId xmlns:a16="http://schemas.microsoft.com/office/drawing/2014/main" id="{3819A3B1-AC62-6D98-BF39-06AE5A45E7D1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Star: 5 Points 211">
                  <a:extLst>
                    <a:ext uri="{FF2B5EF4-FFF2-40B4-BE49-F238E27FC236}">
                      <a16:creationId xmlns:a16="http://schemas.microsoft.com/office/drawing/2014/main" id="{10ACC066-8083-F3C6-777F-9A4BF37AB51E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8ECD73CC-5D8E-23A0-52E1-1649E7DF58E2}"/>
                  </a:ext>
                </a:extLst>
              </p:cNvPr>
              <p:cNvGrpSpPr/>
              <p:nvPr/>
            </p:nvGrpSpPr>
            <p:grpSpPr>
              <a:xfrm rot="3993612">
                <a:off x="8483145" y="1918830"/>
                <a:ext cx="211454" cy="276224"/>
                <a:chOff x="5105400" y="4648201"/>
                <a:chExt cx="363855" cy="581024"/>
              </a:xfrm>
            </p:grpSpPr>
            <p:pic>
              <p:nvPicPr>
                <p:cNvPr id="204" name="Picture 203">
                  <a:extLst>
                    <a:ext uri="{FF2B5EF4-FFF2-40B4-BE49-F238E27FC236}">
                      <a16:creationId xmlns:a16="http://schemas.microsoft.com/office/drawing/2014/main" id="{82F815C9-CC70-D778-1823-6BBF5904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-11030" b="25000"/>
                <a:stretch/>
              </p:blipFill>
              <p:spPr>
                <a:xfrm rot="10800000">
                  <a:off x="5105400" y="4800600"/>
                  <a:ext cx="363855" cy="428625"/>
                </a:xfrm>
                <a:prstGeom prst="rect">
                  <a:avLst/>
                </a:prstGeom>
              </p:spPr>
            </p:pic>
            <p:sp>
              <p:nvSpPr>
                <p:cNvPr id="205" name="Star: 5 Points 204">
                  <a:extLst>
                    <a:ext uri="{FF2B5EF4-FFF2-40B4-BE49-F238E27FC236}">
                      <a16:creationId xmlns:a16="http://schemas.microsoft.com/office/drawing/2014/main" id="{E544B214-4699-1163-3A61-2D8C4F0BFD46}"/>
                    </a:ext>
                  </a:extLst>
                </p:cNvPr>
                <p:cNvSpPr/>
                <p:nvPr/>
              </p:nvSpPr>
              <p:spPr>
                <a:xfrm>
                  <a:off x="5181601" y="4648201"/>
                  <a:ext cx="228600" cy="22860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49BE63AC-4599-9F79-7721-1AD3A3B20A73}"/>
                  </a:ext>
                </a:extLst>
              </p:cNvPr>
              <p:cNvGrpSpPr/>
              <p:nvPr/>
            </p:nvGrpSpPr>
            <p:grpSpPr>
              <a:xfrm rot="847047">
                <a:off x="7955294" y="1469416"/>
                <a:ext cx="211454" cy="276224"/>
                <a:chOff x="5105400" y="4648201"/>
                <a:chExt cx="363855" cy="581024"/>
              </a:xfrm>
            </p:grpSpPr>
            <p:pic>
              <p:nvPicPr>
                <p:cNvPr id="202" name="Picture 201">
                  <a:extLst>
                    <a:ext uri="{FF2B5EF4-FFF2-40B4-BE49-F238E27FC236}">
                      <a16:creationId xmlns:a16="http://schemas.microsoft.com/office/drawing/2014/main" id="{08F761BD-4D24-2F69-3AA4-96AE4E109A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-11030" b="25000"/>
                <a:stretch/>
              </p:blipFill>
              <p:spPr>
                <a:xfrm rot="10800000">
                  <a:off x="5105400" y="4800600"/>
                  <a:ext cx="363855" cy="428625"/>
                </a:xfrm>
                <a:prstGeom prst="rect">
                  <a:avLst/>
                </a:prstGeom>
              </p:spPr>
            </p:pic>
            <p:sp>
              <p:nvSpPr>
                <p:cNvPr id="203" name="Star: 5 Points 202">
                  <a:extLst>
                    <a:ext uri="{FF2B5EF4-FFF2-40B4-BE49-F238E27FC236}">
                      <a16:creationId xmlns:a16="http://schemas.microsoft.com/office/drawing/2014/main" id="{5269CB4A-9FA0-6C39-C9B9-25CAA16DCD27}"/>
                    </a:ext>
                  </a:extLst>
                </p:cNvPr>
                <p:cNvSpPr/>
                <p:nvPr/>
              </p:nvSpPr>
              <p:spPr>
                <a:xfrm>
                  <a:off x="5181601" y="4648201"/>
                  <a:ext cx="228600" cy="22860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0278E047-9763-2739-31C4-C15E109B713C}"/>
                  </a:ext>
                </a:extLst>
              </p:cNvPr>
              <p:cNvGrpSpPr/>
              <p:nvPr/>
            </p:nvGrpSpPr>
            <p:grpSpPr>
              <a:xfrm rot="20504566">
                <a:off x="7276946" y="1473970"/>
                <a:ext cx="211454" cy="276224"/>
                <a:chOff x="5105400" y="4648201"/>
                <a:chExt cx="363855" cy="581024"/>
              </a:xfrm>
            </p:grpSpPr>
            <p:pic>
              <p:nvPicPr>
                <p:cNvPr id="200" name="Picture 199">
                  <a:extLst>
                    <a:ext uri="{FF2B5EF4-FFF2-40B4-BE49-F238E27FC236}">
                      <a16:creationId xmlns:a16="http://schemas.microsoft.com/office/drawing/2014/main" id="{1D7C06FF-65CB-3B41-4915-2A46844A85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-11030" b="25000"/>
                <a:stretch/>
              </p:blipFill>
              <p:spPr>
                <a:xfrm rot="10800000">
                  <a:off x="5105400" y="4800600"/>
                  <a:ext cx="363855" cy="428625"/>
                </a:xfrm>
                <a:prstGeom prst="rect">
                  <a:avLst/>
                </a:prstGeom>
              </p:spPr>
            </p:pic>
            <p:sp>
              <p:nvSpPr>
                <p:cNvPr id="201" name="Star: 5 Points 200">
                  <a:extLst>
                    <a:ext uri="{FF2B5EF4-FFF2-40B4-BE49-F238E27FC236}">
                      <a16:creationId xmlns:a16="http://schemas.microsoft.com/office/drawing/2014/main" id="{1685AD8C-F5D5-FFCB-6636-A929DDB2DAE8}"/>
                    </a:ext>
                  </a:extLst>
                </p:cNvPr>
                <p:cNvSpPr/>
                <p:nvPr/>
              </p:nvSpPr>
              <p:spPr>
                <a:xfrm>
                  <a:off x="5181601" y="4648201"/>
                  <a:ext cx="228600" cy="22860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5CA3760-82E5-237A-8CF3-45B09D24FCFE}"/>
                  </a:ext>
                </a:extLst>
              </p:cNvPr>
              <p:cNvGrpSpPr/>
              <p:nvPr/>
            </p:nvGrpSpPr>
            <p:grpSpPr>
              <a:xfrm rot="20504566">
                <a:off x="7276946" y="1473971"/>
                <a:ext cx="211454" cy="276224"/>
                <a:chOff x="5105400" y="4648201"/>
                <a:chExt cx="363855" cy="581024"/>
              </a:xfrm>
            </p:grpSpPr>
            <p:pic>
              <p:nvPicPr>
                <p:cNvPr id="198" name="Picture 197">
                  <a:extLst>
                    <a:ext uri="{FF2B5EF4-FFF2-40B4-BE49-F238E27FC236}">
                      <a16:creationId xmlns:a16="http://schemas.microsoft.com/office/drawing/2014/main" id="{5B69F163-41F7-F016-BC90-3E39C13D7E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-11030" b="25000"/>
                <a:stretch/>
              </p:blipFill>
              <p:spPr>
                <a:xfrm rot="10800000">
                  <a:off x="5105400" y="4800600"/>
                  <a:ext cx="363855" cy="428625"/>
                </a:xfrm>
                <a:prstGeom prst="rect">
                  <a:avLst/>
                </a:prstGeom>
              </p:spPr>
            </p:pic>
            <p:sp>
              <p:nvSpPr>
                <p:cNvPr id="199" name="Star: 5 Points 198">
                  <a:extLst>
                    <a:ext uri="{FF2B5EF4-FFF2-40B4-BE49-F238E27FC236}">
                      <a16:creationId xmlns:a16="http://schemas.microsoft.com/office/drawing/2014/main" id="{6327F286-02D4-3FB9-5A53-6D7A679B7584}"/>
                    </a:ext>
                  </a:extLst>
                </p:cNvPr>
                <p:cNvSpPr/>
                <p:nvPr/>
              </p:nvSpPr>
              <p:spPr>
                <a:xfrm>
                  <a:off x="5181601" y="4648201"/>
                  <a:ext cx="228600" cy="22860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C1424C55-5C39-AE64-3446-71A724A4EB36}"/>
                  </a:ext>
                </a:extLst>
              </p:cNvPr>
              <p:cNvGrpSpPr/>
              <p:nvPr/>
            </p:nvGrpSpPr>
            <p:grpSpPr>
              <a:xfrm rot="17479164">
                <a:off x="6843172" y="1991793"/>
                <a:ext cx="211454" cy="276224"/>
                <a:chOff x="5105400" y="4648201"/>
                <a:chExt cx="363855" cy="581024"/>
              </a:xfrm>
            </p:grpSpPr>
            <p:pic>
              <p:nvPicPr>
                <p:cNvPr id="196" name="Picture 195">
                  <a:extLst>
                    <a:ext uri="{FF2B5EF4-FFF2-40B4-BE49-F238E27FC236}">
                      <a16:creationId xmlns:a16="http://schemas.microsoft.com/office/drawing/2014/main" id="{42E0FED5-BB1B-05F3-2A53-3924AF8F35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-11030" b="25000"/>
                <a:stretch/>
              </p:blipFill>
              <p:spPr>
                <a:xfrm rot="10800000">
                  <a:off x="5105400" y="4800600"/>
                  <a:ext cx="363855" cy="428625"/>
                </a:xfrm>
                <a:prstGeom prst="rect">
                  <a:avLst/>
                </a:prstGeom>
              </p:spPr>
            </p:pic>
            <p:sp>
              <p:nvSpPr>
                <p:cNvPr id="197" name="Star: 5 Points 196">
                  <a:extLst>
                    <a:ext uri="{FF2B5EF4-FFF2-40B4-BE49-F238E27FC236}">
                      <a16:creationId xmlns:a16="http://schemas.microsoft.com/office/drawing/2014/main" id="{C29C680F-960B-7E3A-031F-D2DFB146DDC1}"/>
                    </a:ext>
                  </a:extLst>
                </p:cNvPr>
                <p:cNvSpPr/>
                <p:nvPr/>
              </p:nvSpPr>
              <p:spPr>
                <a:xfrm>
                  <a:off x="5181601" y="4648201"/>
                  <a:ext cx="228600" cy="22860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53601F05-6EBC-3D5C-62DF-429C58906796}"/>
                  </a:ext>
                </a:extLst>
              </p:cNvPr>
              <p:cNvGrpSpPr/>
              <p:nvPr/>
            </p:nvGrpSpPr>
            <p:grpSpPr>
              <a:xfrm rot="6554898">
                <a:off x="8517719" y="2598036"/>
                <a:ext cx="211454" cy="276224"/>
                <a:chOff x="5105400" y="4648201"/>
                <a:chExt cx="363855" cy="581024"/>
              </a:xfrm>
            </p:grpSpPr>
            <p:pic>
              <p:nvPicPr>
                <p:cNvPr id="194" name="Picture 193">
                  <a:extLst>
                    <a:ext uri="{FF2B5EF4-FFF2-40B4-BE49-F238E27FC236}">
                      <a16:creationId xmlns:a16="http://schemas.microsoft.com/office/drawing/2014/main" id="{A44292AA-17D1-93D9-C7AA-09F7A2C2D1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-11030" b="25000"/>
                <a:stretch/>
              </p:blipFill>
              <p:spPr>
                <a:xfrm rot="10800000">
                  <a:off x="5105400" y="4800600"/>
                  <a:ext cx="363855" cy="428625"/>
                </a:xfrm>
                <a:prstGeom prst="rect">
                  <a:avLst/>
                </a:prstGeom>
              </p:spPr>
            </p:pic>
            <p:sp>
              <p:nvSpPr>
                <p:cNvPr id="195" name="Star: 5 Points 194">
                  <a:extLst>
                    <a:ext uri="{FF2B5EF4-FFF2-40B4-BE49-F238E27FC236}">
                      <a16:creationId xmlns:a16="http://schemas.microsoft.com/office/drawing/2014/main" id="{E9041F30-F240-C7EB-2065-4BE6DAADD444}"/>
                    </a:ext>
                  </a:extLst>
                </p:cNvPr>
                <p:cNvSpPr/>
                <p:nvPr/>
              </p:nvSpPr>
              <p:spPr>
                <a:xfrm>
                  <a:off x="5181601" y="4648201"/>
                  <a:ext cx="228600" cy="22860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C0FD5D9D-5516-3DB6-FB34-AC82F235E52D}"/>
                  </a:ext>
                </a:extLst>
              </p:cNvPr>
              <p:cNvGrpSpPr/>
              <p:nvPr/>
            </p:nvGrpSpPr>
            <p:grpSpPr>
              <a:xfrm rot="14694124">
                <a:off x="6922190" y="2683216"/>
                <a:ext cx="211454" cy="276224"/>
                <a:chOff x="5105400" y="4648201"/>
                <a:chExt cx="363855" cy="581024"/>
              </a:xfrm>
            </p:grpSpPr>
            <p:pic>
              <p:nvPicPr>
                <p:cNvPr id="192" name="Picture 191">
                  <a:extLst>
                    <a:ext uri="{FF2B5EF4-FFF2-40B4-BE49-F238E27FC236}">
                      <a16:creationId xmlns:a16="http://schemas.microsoft.com/office/drawing/2014/main" id="{40C0EEDB-9D0B-9074-A285-35F6E2B99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-11030" b="25000"/>
                <a:stretch/>
              </p:blipFill>
              <p:spPr>
                <a:xfrm rot="10800000">
                  <a:off x="5105400" y="4800600"/>
                  <a:ext cx="363855" cy="428625"/>
                </a:xfrm>
                <a:prstGeom prst="rect">
                  <a:avLst/>
                </a:prstGeom>
              </p:spPr>
            </p:pic>
            <p:sp>
              <p:nvSpPr>
                <p:cNvPr id="193" name="Star: 5 Points 192">
                  <a:extLst>
                    <a:ext uri="{FF2B5EF4-FFF2-40B4-BE49-F238E27FC236}">
                      <a16:creationId xmlns:a16="http://schemas.microsoft.com/office/drawing/2014/main" id="{63F231A3-731C-AD30-94CB-E8EB32D6567D}"/>
                    </a:ext>
                  </a:extLst>
                </p:cNvPr>
                <p:cNvSpPr/>
                <p:nvPr/>
              </p:nvSpPr>
              <p:spPr>
                <a:xfrm>
                  <a:off x="5181601" y="4648201"/>
                  <a:ext cx="228600" cy="22860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EEF2720B-73EE-C06C-5C62-528C0956F331}"/>
                  </a:ext>
                </a:extLst>
              </p:cNvPr>
              <p:cNvGrpSpPr/>
              <p:nvPr/>
            </p:nvGrpSpPr>
            <p:grpSpPr>
              <a:xfrm rot="11995391">
                <a:off x="7366351" y="3129366"/>
                <a:ext cx="211454" cy="276224"/>
                <a:chOff x="5105400" y="4648201"/>
                <a:chExt cx="363855" cy="581024"/>
              </a:xfrm>
            </p:grpSpPr>
            <p:pic>
              <p:nvPicPr>
                <p:cNvPr id="190" name="Picture 189">
                  <a:extLst>
                    <a:ext uri="{FF2B5EF4-FFF2-40B4-BE49-F238E27FC236}">
                      <a16:creationId xmlns:a16="http://schemas.microsoft.com/office/drawing/2014/main" id="{2B68BD7A-5802-2A10-C7AF-EE2FDA7044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-11030" b="25000"/>
                <a:stretch/>
              </p:blipFill>
              <p:spPr>
                <a:xfrm rot="10800000">
                  <a:off x="5105400" y="4800600"/>
                  <a:ext cx="363855" cy="428625"/>
                </a:xfrm>
                <a:prstGeom prst="rect">
                  <a:avLst/>
                </a:prstGeom>
              </p:spPr>
            </p:pic>
            <p:sp>
              <p:nvSpPr>
                <p:cNvPr id="191" name="Star: 5 Points 190">
                  <a:extLst>
                    <a:ext uri="{FF2B5EF4-FFF2-40B4-BE49-F238E27FC236}">
                      <a16:creationId xmlns:a16="http://schemas.microsoft.com/office/drawing/2014/main" id="{B7D739A4-3DA5-6881-65E7-F5827E39FCE1}"/>
                    </a:ext>
                  </a:extLst>
                </p:cNvPr>
                <p:cNvSpPr/>
                <p:nvPr/>
              </p:nvSpPr>
              <p:spPr>
                <a:xfrm>
                  <a:off x="5181601" y="4648201"/>
                  <a:ext cx="228600" cy="22860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E0B61D61-B621-CFF8-3325-4E6BA12706BC}"/>
                  </a:ext>
                </a:extLst>
              </p:cNvPr>
              <p:cNvGrpSpPr/>
              <p:nvPr/>
            </p:nvGrpSpPr>
            <p:grpSpPr>
              <a:xfrm rot="9383114">
                <a:off x="8117164" y="3125447"/>
                <a:ext cx="211454" cy="276224"/>
                <a:chOff x="5105400" y="4648201"/>
                <a:chExt cx="363855" cy="581024"/>
              </a:xfrm>
            </p:grpSpPr>
            <p:pic>
              <p:nvPicPr>
                <p:cNvPr id="188" name="Picture 187">
                  <a:extLst>
                    <a:ext uri="{FF2B5EF4-FFF2-40B4-BE49-F238E27FC236}">
                      <a16:creationId xmlns:a16="http://schemas.microsoft.com/office/drawing/2014/main" id="{0F1D9A3D-6581-CEE8-E9E0-8EE27A1448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-11030" b="25000"/>
                <a:stretch/>
              </p:blipFill>
              <p:spPr>
                <a:xfrm rot="10800000">
                  <a:off x="5105400" y="4800600"/>
                  <a:ext cx="363855" cy="428625"/>
                </a:xfrm>
                <a:prstGeom prst="rect">
                  <a:avLst/>
                </a:prstGeom>
              </p:spPr>
            </p:pic>
            <p:sp>
              <p:nvSpPr>
                <p:cNvPr id="189" name="Star: 5 Points 188">
                  <a:extLst>
                    <a:ext uri="{FF2B5EF4-FFF2-40B4-BE49-F238E27FC236}">
                      <a16:creationId xmlns:a16="http://schemas.microsoft.com/office/drawing/2014/main" id="{99952874-9BBA-983C-677C-DF00591F3ECD}"/>
                    </a:ext>
                  </a:extLst>
                </p:cNvPr>
                <p:cNvSpPr/>
                <p:nvPr/>
              </p:nvSpPr>
              <p:spPr>
                <a:xfrm>
                  <a:off x="5181601" y="4648201"/>
                  <a:ext cx="228600" cy="22860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B878A713-AD6B-5BFE-8CDB-3EC8D4D39BCC}"/>
                  </a:ext>
                </a:extLst>
              </p:cNvPr>
              <p:cNvSpPr/>
              <p:nvPr/>
            </p:nvSpPr>
            <p:spPr>
              <a:xfrm>
                <a:off x="71628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751EE63A-0FE4-5A69-3D5E-34D1AC31E4CD}"/>
                  </a:ext>
                </a:extLst>
              </p:cNvPr>
              <p:cNvSpPr/>
              <p:nvPr/>
            </p:nvSpPr>
            <p:spPr>
              <a:xfrm>
                <a:off x="73914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B335E951-AC96-5276-4273-30E60B45C5DF}"/>
                  </a:ext>
                </a:extLst>
              </p:cNvPr>
              <p:cNvSpPr/>
              <p:nvPr/>
            </p:nvSpPr>
            <p:spPr>
              <a:xfrm>
                <a:off x="7696200" y="1600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0080F53-58A3-B9F9-8CEC-17610D912C2B}"/>
                  </a:ext>
                </a:extLst>
              </p:cNvPr>
              <p:cNvSpPr/>
              <p:nvPr/>
            </p:nvSpPr>
            <p:spPr>
              <a:xfrm>
                <a:off x="80010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4837D7D4-0E58-E755-CA93-B836F1CE742F}"/>
                  </a:ext>
                </a:extLst>
              </p:cNvPr>
              <p:cNvSpPr/>
              <p:nvPr/>
            </p:nvSpPr>
            <p:spPr>
              <a:xfrm>
                <a:off x="7010400" y="2133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250B97C2-7C84-AF39-C032-BB16AE2EF769}"/>
                  </a:ext>
                </a:extLst>
              </p:cNvPr>
              <p:cNvSpPr/>
              <p:nvPr/>
            </p:nvSpPr>
            <p:spPr>
              <a:xfrm>
                <a:off x="82296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8D385D2-681E-6AC9-F525-E3473E9F71C0}"/>
                  </a:ext>
                </a:extLst>
              </p:cNvPr>
              <p:cNvSpPr/>
              <p:nvPr/>
            </p:nvSpPr>
            <p:spPr>
              <a:xfrm>
                <a:off x="8382000" y="2057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E9EF376-C88A-1235-0EDF-3C95871680EA}"/>
                  </a:ext>
                </a:extLst>
              </p:cNvPr>
              <p:cNvSpPr/>
              <p:nvPr/>
            </p:nvSpPr>
            <p:spPr>
              <a:xfrm>
                <a:off x="84582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BF70BBDC-7A14-1843-17A4-FFCB622C1CF4}"/>
                  </a:ext>
                </a:extLst>
              </p:cNvPr>
              <p:cNvSpPr/>
              <p:nvPr/>
            </p:nvSpPr>
            <p:spPr>
              <a:xfrm>
                <a:off x="70104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CE68824D-CE83-D68A-22BA-ADCB565CC049}"/>
                  </a:ext>
                </a:extLst>
              </p:cNvPr>
              <p:cNvSpPr/>
              <p:nvPr/>
            </p:nvSpPr>
            <p:spPr>
              <a:xfrm>
                <a:off x="70866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EB8A5129-0254-DDAA-465E-01DA7C599A92}"/>
                  </a:ext>
                </a:extLst>
              </p:cNvPr>
              <p:cNvSpPr/>
              <p:nvPr/>
            </p:nvSpPr>
            <p:spPr>
              <a:xfrm>
                <a:off x="72390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D34C7D36-3354-41F5-4084-A1ECF1D3B210}"/>
                  </a:ext>
                </a:extLst>
              </p:cNvPr>
              <p:cNvSpPr/>
              <p:nvPr/>
            </p:nvSpPr>
            <p:spPr>
              <a:xfrm>
                <a:off x="74676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EF8EF87C-5E45-AB82-EA7D-1F9C8010B807}"/>
                  </a:ext>
                </a:extLst>
              </p:cNvPr>
              <p:cNvSpPr/>
              <p:nvPr/>
            </p:nvSpPr>
            <p:spPr>
              <a:xfrm>
                <a:off x="7791450" y="3124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5B418759-EB0A-D0FB-5D8B-B2C12CE26314}"/>
                  </a:ext>
                </a:extLst>
              </p:cNvPr>
              <p:cNvSpPr/>
              <p:nvPr/>
            </p:nvSpPr>
            <p:spPr>
              <a:xfrm>
                <a:off x="80772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03A7BA25-3FFB-78AD-0B1D-93875FC0F4F4}"/>
                  </a:ext>
                </a:extLst>
              </p:cNvPr>
              <p:cNvSpPr/>
              <p:nvPr/>
            </p:nvSpPr>
            <p:spPr>
              <a:xfrm>
                <a:off x="83058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66DC610C-C799-B637-A58F-3989F7D5B3CF}"/>
                  </a:ext>
                </a:extLst>
              </p:cNvPr>
              <p:cNvSpPr/>
              <p:nvPr/>
            </p:nvSpPr>
            <p:spPr>
              <a:xfrm>
                <a:off x="84582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6" name="Star: 5 Points 215">
              <a:extLst>
                <a:ext uri="{FF2B5EF4-FFF2-40B4-BE49-F238E27FC236}">
                  <a16:creationId xmlns:a16="http://schemas.microsoft.com/office/drawing/2014/main" id="{C2632662-C3A1-91AF-24CE-310CD5CA2352}"/>
                </a:ext>
              </a:extLst>
            </p:cNvPr>
            <p:cNvSpPr/>
            <p:nvPr/>
          </p:nvSpPr>
          <p:spPr>
            <a:xfrm>
              <a:off x="5791200" y="41910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Star: 5 Points 216">
              <a:extLst>
                <a:ext uri="{FF2B5EF4-FFF2-40B4-BE49-F238E27FC236}">
                  <a16:creationId xmlns:a16="http://schemas.microsoft.com/office/drawing/2014/main" id="{60B78B01-DD78-7007-54C4-5C3E58583489}"/>
                </a:ext>
              </a:extLst>
            </p:cNvPr>
            <p:cNvSpPr/>
            <p:nvPr/>
          </p:nvSpPr>
          <p:spPr>
            <a:xfrm>
              <a:off x="5638800" y="45720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8516FD53-B215-60F8-A5D0-4CBB94F100D4}"/>
              </a:ext>
            </a:extLst>
          </p:cNvPr>
          <p:cNvSpPr txBox="1"/>
          <p:nvPr/>
        </p:nvSpPr>
        <p:spPr>
          <a:xfrm>
            <a:off x="228600" y="304800"/>
            <a:ext cx="86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 the population level, not everything is “average”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C0F0285-DB3A-A928-7F33-BD7BD91592CD}"/>
              </a:ext>
            </a:extLst>
          </p:cNvPr>
          <p:cNvSpPr txBox="1"/>
          <p:nvPr/>
        </p:nvSpPr>
        <p:spPr>
          <a:xfrm>
            <a:off x="1143000" y="4724400"/>
            <a:ext cx="1447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UV7 = 1000</a:t>
            </a:r>
          </a:p>
          <a:p>
            <a:pPr algn="ctr"/>
            <a:r>
              <a:rPr lang="en-US" dirty="0"/>
              <a:t>V7 = 2000</a:t>
            </a:r>
          </a:p>
          <a:p>
            <a:pPr algn="ctr"/>
            <a:r>
              <a:rPr lang="en-US" dirty="0"/>
              <a:t>B3 = 1000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2FD5B51-3E60-F915-3185-ED8A5FA2B7DD}"/>
              </a:ext>
            </a:extLst>
          </p:cNvPr>
          <p:cNvSpPr txBox="1"/>
          <p:nvPr/>
        </p:nvSpPr>
        <p:spPr>
          <a:xfrm>
            <a:off x="3962400" y="4724400"/>
            <a:ext cx="1447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UV7 = 2000</a:t>
            </a:r>
          </a:p>
          <a:p>
            <a:pPr algn="ctr"/>
            <a:r>
              <a:rPr lang="en-US" dirty="0"/>
              <a:t>V7 = 4000</a:t>
            </a:r>
          </a:p>
          <a:p>
            <a:pPr algn="ctr"/>
            <a:r>
              <a:rPr lang="en-US" dirty="0"/>
              <a:t>B3 = 2000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BF3DC8BF-B0F1-9367-64EA-2F8A32D03E76}"/>
              </a:ext>
            </a:extLst>
          </p:cNvPr>
          <p:cNvSpPr txBox="1"/>
          <p:nvPr/>
        </p:nvSpPr>
        <p:spPr>
          <a:xfrm>
            <a:off x="6629400" y="4724400"/>
            <a:ext cx="1447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UV7 = 4000</a:t>
            </a:r>
          </a:p>
          <a:p>
            <a:pPr algn="ctr"/>
            <a:r>
              <a:rPr lang="en-US" dirty="0"/>
              <a:t>V7 = 8000</a:t>
            </a:r>
          </a:p>
          <a:p>
            <a:pPr algn="ctr"/>
            <a:r>
              <a:rPr lang="en-US" dirty="0"/>
              <a:t>B3 = 4000</a:t>
            </a:r>
          </a:p>
        </p:txBody>
      </p:sp>
    </p:spTree>
    <p:extLst>
      <p:ext uri="{BB962C8B-B14F-4D97-AF65-F5344CB8AC3E}">
        <p14:creationId xmlns:p14="http://schemas.microsoft.com/office/powerpoint/2010/main" val="2068906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7B876C-8717-C79A-6916-93FB397B947F}"/>
              </a:ext>
            </a:extLst>
          </p:cNvPr>
          <p:cNvSpPr txBox="1"/>
          <p:nvPr/>
        </p:nvSpPr>
        <p:spPr>
          <a:xfrm>
            <a:off x="3733800" y="1219200"/>
            <a:ext cx="1447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UV7 = 2000</a:t>
            </a:r>
          </a:p>
          <a:p>
            <a:pPr algn="ctr"/>
            <a:r>
              <a:rPr lang="en-US" dirty="0"/>
              <a:t>V7 = 4000</a:t>
            </a:r>
          </a:p>
          <a:p>
            <a:pPr algn="ctr"/>
            <a:r>
              <a:rPr lang="en-US" dirty="0"/>
              <a:t>B3 = 2000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499CC6-F06D-49EE-0272-6F028FC5115A}"/>
              </a:ext>
            </a:extLst>
          </p:cNvPr>
          <p:cNvGrpSpPr/>
          <p:nvPr/>
        </p:nvGrpSpPr>
        <p:grpSpPr>
          <a:xfrm>
            <a:off x="76200" y="2668450"/>
            <a:ext cx="1447800" cy="1370150"/>
            <a:chOff x="6810787" y="1469416"/>
            <a:chExt cx="1950771" cy="193617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7CEC419-3667-8006-DA0A-B6C79DA92FF5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F0419BBC-3855-F0DE-BF74-9209357A4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50" name="Star: 5 Points 49">
                <a:extLst>
                  <a:ext uri="{FF2B5EF4-FFF2-40B4-BE49-F238E27FC236}">
                    <a16:creationId xmlns:a16="http://schemas.microsoft.com/office/drawing/2014/main" id="{74352631-5995-E518-8976-97A3AD668926}"/>
                  </a:ext>
                </a:extLst>
              </p:cNvPr>
              <p:cNvSpPr/>
              <p:nvPr/>
            </p:nvSpPr>
            <p:spPr>
              <a:xfrm>
                <a:off x="1277323" y="241350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Star: 5 Points 52">
                <a:extLst>
                  <a:ext uri="{FF2B5EF4-FFF2-40B4-BE49-F238E27FC236}">
                    <a16:creationId xmlns:a16="http://schemas.microsoft.com/office/drawing/2014/main" id="{36901835-BF6C-C0B4-160C-F8FAD213D267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Star: 5 Points 53">
                <a:extLst>
                  <a:ext uri="{FF2B5EF4-FFF2-40B4-BE49-F238E27FC236}">
                    <a16:creationId xmlns:a16="http://schemas.microsoft.com/office/drawing/2014/main" id="{23396854-9DCC-A9F0-9DB6-50CD4E7D8B77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Star: 5 Points 54">
                <a:extLst>
                  <a:ext uri="{FF2B5EF4-FFF2-40B4-BE49-F238E27FC236}">
                    <a16:creationId xmlns:a16="http://schemas.microsoft.com/office/drawing/2014/main" id="{E62006D6-9297-D72F-DBB8-E4F760DDA323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25DF38-CB0F-D9EC-4BDA-52849E0E3AF2}"/>
                </a:ext>
              </a:extLst>
            </p:cNvPr>
            <p:cNvGrpSpPr/>
            <p:nvPr/>
          </p:nvGrpSpPr>
          <p:grpSpPr>
            <a:xfrm rot="3993612">
              <a:off x="8483145" y="1918830"/>
              <a:ext cx="211454" cy="276224"/>
              <a:chOff x="5105400" y="4648201"/>
              <a:chExt cx="363855" cy="581024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A567C6C9-8A51-D298-6D3F-31462A9F16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48" name="Star: 5 Points 47">
                <a:extLst>
                  <a:ext uri="{FF2B5EF4-FFF2-40B4-BE49-F238E27FC236}">
                    <a16:creationId xmlns:a16="http://schemas.microsoft.com/office/drawing/2014/main" id="{8C34DBAF-7A49-D2C1-70DF-190296041955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C545484-910A-5786-7CCA-CC59A27B8288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E69B67D-8A76-230A-3D6B-E20FC533D2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46" name="Star: 5 Points 45">
                <a:extLst>
                  <a:ext uri="{FF2B5EF4-FFF2-40B4-BE49-F238E27FC236}">
                    <a16:creationId xmlns:a16="http://schemas.microsoft.com/office/drawing/2014/main" id="{EC922D7B-50A4-766C-1B36-159440B8F143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915A058-42C2-CFB7-331C-D23F412F7F71}"/>
                </a:ext>
              </a:extLst>
            </p:cNvPr>
            <p:cNvGrpSpPr/>
            <p:nvPr/>
          </p:nvGrpSpPr>
          <p:grpSpPr>
            <a:xfrm rot="20504566">
              <a:off x="7276946" y="1473970"/>
              <a:ext cx="211454" cy="276224"/>
              <a:chOff x="5105400" y="4648201"/>
              <a:chExt cx="363855" cy="581024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DF411D7-5F04-40BD-2BA0-92D5C64202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44" name="Star: 5 Points 43">
                <a:extLst>
                  <a:ext uri="{FF2B5EF4-FFF2-40B4-BE49-F238E27FC236}">
                    <a16:creationId xmlns:a16="http://schemas.microsoft.com/office/drawing/2014/main" id="{DEE3CB74-5EE4-01F0-E0E1-B33039303DBE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2CDAC91-B490-4661-38AA-4F808712AF11}"/>
                </a:ext>
              </a:extLst>
            </p:cNvPr>
            <p:cNvGrpSpPr/>
            <p:nvPr/>
          </p:nvGrpSpPr>
          <p:grpSpPr>
            <a:xfrm rot="20504566">
              <a:off x="7276946" y="1473971"/>
              <a:ext cx="211454" cy="276224"/>
              <a:chOff x="5105400" y="4648201"/>
              <a:chExt cx="363855" cy="581024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07CC76F-78D0-028D-464E-490E923F03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42" name="Star: 5 Points 41">
                <a:extLst>
                  <a:ext uri="{FF2B5EF4-FFF2-40B4-BE49-F238E27FC236}">
                    <a16:creationId xmlns:a16="http://schemas.microsoft.com/office/drawing/2014/main" id="{F3DA2C34-DF57-3401-F702-519DD88F77B1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87EF61-CF42-21A6-CAA7-3C55D0F6D52C}"/>
                </a:ext>
              </a:extLst>
            </p:cNvPr>
            <p:cNvGrpSpPr/>
            <p:nvPr/>
          </p:nvGrpSpPr>
          <p:grpSpPr>
            <a:xfrm rot="17479164">
              <a:off x="6843172" y="1991793"/>
              <a:ext cx="211454" cy="276224"/>
              <a:chOff x="5105400" y="4648201"/>
              <a:chExt cx="363855" cy="581024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90049D05-7A9F-23F9-1329-6364E539C8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40" name="Star: 5 Points 39">
                <a:extLst>
                  <a:ext uri="{FF2B5EF4-FFF2-40B4-BE49-F238E27FC236}">
                    <a16:creationId xmlns:a16="http://schemas.microsoft.com/office/drawing/2014/main" id="{F4433DBC-4D98-DD71-F996-CDFA9713EDA7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7F35D71-C26E-EB1A-1877-90991141D377}"/>
                </a:ext>
              </a:extLst>
            </p:cNvPr>
            <p:cNvGrpSpPr/>
            <p:nvPr/>
          </p:nvGrpSpPr>
          <p:grpSpPr>
            <a:xfrm rot="6554898">
              <a:off x="8517719" y="2598036"/>
              <a:ext cx="211454" cy="276224"/>
              <a:chOff x="5105400" y="4648201"/>
              <a:chExt cx="363855" cy="581024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9D9A873-6BA7-46E2-1C84-A7BED106C9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38" name="Star: 5 Points 37">
                <a:extLst>
                  <a:ext uri="{FF2B5EF4-FFF2-40B4-BE49-F238E27FC236}">
                    <a16:creationId xmlns:a16="http://schemas.microsoft.com/office/drawing/2014/main" id="{A90D6958-9952-3A8D-A4CC-78DF541F6B8C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7AAC2D8-5E21-A7B9-62F2-503114F561C0}"/>
                </a:ext>
              </a:extLst>
            </p:cNvPr>
            <p:cNvGrpSpPr/>
            <p:nvPr/>
          </p:nvGrpSpPr>
          <p:grpSpPr>
            <a:xfrm rot="14694124">
              <a:off x="6922190" y="2683216"/>
              <a:ext cx="211454" cy="276224"/>
              <a:chOff x="5105400" y="4648201"/>
              <a:chExt cx="363855" cy="581024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0F14E45-2CEC-165C-ABF7-4D222AFB22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36" name="Star: 5 Points 35">
                <a:extLst>
                  <a:ext uri="{FF2B5EF4-FFF2-40B4-BE49-F238E27FC236}">
                    <a16:creationId xmlns:a16="http://schemas.microsoft.com/office/drawing/2014/main" id="{327F8E8E-415D-E446-008B-C60A5109B9A6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A78FFE-B36E-0B6E-E5E5-F776C2E8F12D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7132F114-65B1-793A-1CDB-F9CD2D75F7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34" name="Star: 5 Points 33">
                <a:extLst>
                  <a:ext uri="{FF2B5EF4-FFF2-40B4-BE49-F238E27FC236}">
                    <a16:creationId xmlns:a16="http://schemas.microsoft.com/office/drawing/2014/main" id="{C021304B-CE9F-56D1-CC0C-3ADB12E93EAD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90AE42-B0AE-3FF5-F915-7F130E1D5ED0}"/>
                </a:ext>
              </a:extLst>
            </p:cNvPr>
            <p:cNvGrpSpPr/>
            <p:nvPr/>
          </p:nvGrpSpPr>
          <p:grpSpPr>
            <a:xfrm rot="9383114">
              <a:off x="8117164" y="3125447"/>
              <a:ext cx="211454" cy="276224"/>
              <a:chOff x="5105400" y="4648201"/>
              <a:chExt cx="363855" cy="58102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B6E3AA5-DFE1-43BF-BCA1-70D6B40258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32" name="Star: 5 Points 31">
                <a:extLst>
                  <a:ext uri="{FF2B5EF4-FFF2-40B4-BE49-F238E27FC236}">
                    <a16:creationId xmlns:a16="http://schemas.microsoft.com/office/drawing/2014/main" id="{B87E0B96-C686-A631-E13D-64BB415F785E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C89317A-6923-7A56-817A-1CC94ED9EC84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D22F888-4B40-8472-DD80-9AB6F6601492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4F0C48F-B05A-A89A-7476-6945917EDF39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46B1D60-0D98-0D0D-10CB-154216B6280C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F91520-F627-CBC0-F670-57FCE06422B1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C34587-2981-13B9-AAA1-8971CB9BF3B6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2C65E6E-846E-AF8A-77C1-8CBBCAE7D9A9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BF1E62-AA3F-CFBC-3360-EE6C805C4A62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8BCFFC-59EC-D8BD-2A79-55DEF468F4F2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3890511-8DAB-2B90-05B9-5DF60E22E298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A2AED22-F552-5333-BDE2-531C516C4F86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7EFFE11-8093-1833-05C6-62C9B6A9DB91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2931D80-6DF9-79A3-7AB3-2D4260FCB805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AF30221-5A5E-7CDA-F309-E54E63A94466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AC9DB6A-FC40-EBFB-3409-66ADC0317628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13AFA30-CAE7-35C7-B502-78C1983C1280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631293C-C1E3-7D44-090C-F9C512BC5617}"/>
              </a:ext>
            </a:extLst>
          </p:cNvPr>
          <p:cNvGrpSpPr/>
          <p:nvPr/>
        </p:nvGrpSpPr>
        <p:grpSpPr>
          <a:xfrm>
            <a:off x="152400" y="1066800"/>
            <a:ext cx="1447800" cy="1293950"/>
            <a:chOff x="6810787" y="1469416"/>
            <a:chExt cx="1950771" cy="1936174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3BE2D5B-BDD3-1E56-BF8A-FFB2A09D2A99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07CED662-3DF1-1352-42F6-D840C12E1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57" name="Star: 5 Points 156">
                <a:extLst>
                  <a:ext uri="{FF2B5EF4-FFF2-40B4-BE49-F238E27FC236}">
                    <a16:creationId xmlns:a16="http://schemas.microsoft.com/office/drawing/2014/main" id="{C277BB39-C141-153F-CC8E-2B92059CF240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Star: 5 Points 158">
                <a:extLst>
                  <a:ext uri="{FF2B5EF4-FFF2-40B4-BE49-F238E27FC236}">
                    <a16:creationId xmlns:a16="http://schemas.microsoft.com/office/drawing/2014/main" id="{3DC3D0DB-8CFD-5339-05BA-150B234E9B56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1FC654C-FC20-E33B-6E89-4C37E6EA9390}"/>
                </a:ext>
              </a:extLst>
            </p:cNvPr>
            <p:cNvGrpSpPr/>
            <p:nvPr/>
          </p:nvGrpSpPr>
          <p:grpSpPr>
            <a:xfrm rot="3993612">
              <a:off x="8483145" y="1918830"/>
              <a:ext cx="211454" cy="276224"/>
              <a:chOff x="5105400" y="4648201"/>
              <a:chExt cx="363855" cy="581024"/>
            </a:xfrm>
          </p:grpSpPr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BB8ACEB5-6CFD-4288-BD3E-A9234B7783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53" name="Star: 5 Points 152">
                <a:extLst>
                  <a:ext uri="{FF2B5EF4-FFF2-40B4-BE49-F238E27FC236}">
                    <a16:creationId xmlns:a16="http://schemas.microsoft.com/office/drawing/2014/main" id="{C9E79857-6CDF-4134-AEF6-7557DFE65ED3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7E35DC6-9156-AA38-3AEF-0DB363423424}"/>
                </a:ext>
              </a:extLst>
            </p:cNvPr>
            <p:cNvGrpSpPr/>
            <p:nvPr/>
          </p:nvGrpSpPr>
          <p:grpSpPr>
            <a:xfrm rot="847047">
              <a:off x="7955294" y="1469416"/>
              <a:ext cx="211454" cy="276224"/>
              <a:chOff x="5105400" y="4648201"/>
              <a:chExt cx="363855" cy="581024"/>
            </a:xfrm>
          </p:grpSpPr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CEE604D6-8580-A773-AB9A-38DC3E205C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51" name="Star: 5 Points 150">
                <a:extLst>
                  <a:ext uri="{FF2B5EF4-FFF2-40B4-BE49-F238E27FC236}">
                    <a16:creationId xmlns:a16="http://schemas.microsoft.com/office/drawing/2014/main" id="{F1E623C9-E197-81B1-BEF8-DD9CE9345A45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170C773-16EC-A1D3-3172-7304D248F916}"/>
                </a:ext>
              </a:extLst>
            </p:cNvPr>
            <p:cNvGrpSpPr/>
            <p:nvPr/>
          </p:nvGrpSpPr>
          <p:grpSpPr>
            <a:xfrm rot="20504566">
              <a:off x="7276946" y="1473970"/>
              <a:ext cx="211454" cy="276224"/>
              <a:chOff x="5105400" y="4648201"/>
              <a:chExt cx="363855" cy="581024"/>
            </a:xfrm>
          </p:grpSpPr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C92E3E52-754C-E7E9-07E8-9611E6D8A7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49" name="Star: 5 Points 148">
                <a:extLst>
                  <a:ext uri="{FF2B5EF4-FFF2-40B4-BE49-F238E27FC236}">
                    <a16:creationId xmlns:a16="http://schemas.microsoft.com/office/drawing/2014/main" id="{B4704F2D-24A7-3155-6D69-CA3A3AF51839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59100B6D-2261-F44E-7C80-D8C2C44F29F1}"/>
                </a:ext>
              </a:extLst>
            </p:cNvPr>
            <p:cNvGrpSpPr/>
            <p:nvPr/>
          </p:nvGrpSpPr>
          <p:grpSpPr>
            <a:xfrm rot="20504566">
              <a:off x="7276946" y="1473971"/>
              <a:ext cx="211454" cy="276224"/>
              <a:chOff x="5105400" y="4648201"/>
              <a:chExt cx="363855" cy="581024"/>
            </a:xfrm>
          </p:grpSpPr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2828D536-21B9-3DB0-F07B-0C9D77C66E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47" name="Star: 5 Points 146">
                <a:extLst>
                  <a:ext uri="{FF2B5EF4-FFF2-40B4-BE49-F238E27FC236}">
                    <a16:creationId xmlns:a16="http://schemas.microsoft.com/office/drawing/2014/main" id="{7CF29CCD-66B7-5DD6-CE6B-0C9AC0D0A75D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2ACBB74-E0D0-0862-498E-0672C5C93E0F}"/>
                </a:ext>
              </a:extLst>
            </p:cNvPr>
            <p:cNvGrpSpPr/>
            <p:nvPr/>
          </p:nvGrpSpPr>
          <p:grpSpPr>
            <a:xfrm rot="17479164">
              <a:off x="6843172" y="1991793"/>
              <a:ext cx="211454" cy="276224"/>
              <a:chOff x="5105400" y="4648201"/>
              <a:chExt cx="363855" cy="581024"/>
            </a:xfrm>
          </p:grpSpPr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8C454412-4EB5-8A84-4C20-D49D193C2E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45" name="Star: 5 Points 144">
                <a:extLst>
                  <a:ext uri="{FF2B5EF4-FFF2-40B4-BE49-F238E27FC236}">
                    <a16:creationId xmlns:a16="http://schemas.microsoft.com/office/drawing/2014/main" id="{5A27D8A8-B768-769B-3A4C-F978A9434B47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CFBADF43-104A-1572-89DA-C15F14FF024B}"/>
                </a:ext>
              </a:extLst>
            </p:cNvPr>
            <p:cNvGrpSpPr/>
            <p:nvPr/>
          </p:nvGrpSpPr>
          <p:grpSpPr>
            <a:xfrm rot="6554898">
              <a:off x="8517719" y="2598036"/>
              <a:ext cx="211454" cy="276224"/>
              <a:chOff x="5105400" y="4648201"/>
              <a:chExt cx="363855" cy="581024"/>
            </a:xfrm>
          </p:grpSpPr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00C32D7F-4F33-0B91-D649-FDBC2D0CFB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43" name="Star: 5 Points 142">
                <a:extLst>
                  <a:ext uri="{FF2B5EF4-FFF2-40B4-BE49-F238E27FC236}">
                    <a16:creationId xmlns:a16="http://schemas.microsoft.com/office/drawing/2014/main" id="{B76F2926-1B9A-5374-F491-E0FF3CFF10FD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26042AA-08C7-7E47-0FBE-3A4A009ADC75}"/>
                </a:ext>
              </a:extLst>
            </p:cNvPr>
            <p:cNvGrpSpPr/>
            <p:nvPr/>
          </p:nvGrpSpPr>
          <p:grpSpPr>
            <a:xfrm rot="14694124">
              <a:off x="6922190" y="2683216"/>
              <a:ext cx="211454" cy="276224"/>
              <a:chOff x="5105400" y="4648201"/>
              <a:chExt cx="363855" cy="581024"/>
            </a:xfrm>
          </p:grpSpPr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B4180470-1830-B302-BF49-4B88E7F1D0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41" name="Star: 5 Points 140">
                <a:extLst>
                  <a:ext uri="{FF2B5EF4-FFF2-40B4-BE49-F238E27FC236}">
                    <a16:creationId xmlns:a16="http://schemas.microsoft.com/office/drawing/2014/main" id="{3198D0BA-22D4-0206-B464-EF38BC56DADB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F03127C7-B685-4569-CAA8-50910304A9DB}"/>
                </a:ext>
              </a:extLst>
            </p:cNvPr>
            <p:cNvGrpSpPr/>
            <p:nvPr/>
          </p:nvGrpSpPr>
          <p:grpSpPr>
            <a:xfrm rot="11995391">
              <a:off x="7366351" y="3129366"/>
              <a:ext cx="211454" cy="276224"/>
              <a:chOff x="5105400" y="4648201"/>
              <a:chExt cx="363855" cy="581024"/>
            </a:xfrm>
          </p:grpSpPr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7845ACF1-A242-D54D-3E5D-6D469B681E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39" name="Star: 5 Points 138">
                <a:extLst>
                  <a:ext uri="{FF2B5EF4-FFF2-40B4-BE49-F238E27FC236}">
                    <a16:creationId xmlns:a16="http://schemas.microsoft.com/office/drawing/2014/main" id="{EEA005FD-EB81-873A-8EB3-8711750DDFD9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2207CE6D-C8FD-1B3F-3265-0F1E57ACCEAA}"/>
                </a:ext>
              </a:extLst>
            </p:cNvPr>
            <p:cNvGrpSpPr/>
            <p:nvPr/>
          </p:nvGrpSpPr>
          <p:grpSpPr>
            <a:xfrm rot="9383114">
              <a:off x="8117164" y="3125447"/>
              <a:ext cx="211454" cy="276224"/>
              <a:chOff x="5105400" y="4648201"/>
              <a:chExt cx="363855" cy="581024"/>
            </a:xfrm>
          </p:grpSpPr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B046E226-2B0E-BD60-DE44-8C8B6B6586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1030" b="25000"/>
              <a:stretch/>
            </p:blipFill>
            <p:spPr>
              <a:xfrm rot="10800000">
                <a:off x="5105400" y="4800600"/>
                <a:ext cx="363855" cy="428625"/>
              </a:xfrm>
              <a:prstGeom prst="rect">
                <a:avLst/>
              </a:prstGeom>
            </p:spPr>
          </p:pic>
          <p:sp>
            <p:nvSpPr>
              <p:cNvPr id="137" name="Star: 5 Points 136">
                <a:extLst>
                  <a:ext uri="{FF2B5EF4-FFF2-40B4-BE49-F238E27FC236}">
                    <a16:creationId xmlns:a16="http://schemas.microsoft.com/office/drawing/2014/main" id="{D68323A1-7A86-D78E-F9E0-48A64291E85B}"/>
                  </a:ext>
                </a:extLst>
              </p:cNvPr>
              <p:cNvSpPr/>
              <p:nvPr/>
            </p:nvSpPr>
            <p:spPr>
              <a:xfrm>
                <a:off x="5181601" y="4648201"/>
                <a:ext cx="228600" cy="22860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45CAA501-3486-BDD7-0594-FF3FAEAAC32C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6D3CCF-2F16-535F-478A-A5B12851AB4C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6150791-8487-BDF9-F5FF-08D76BEDC071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C5EF842-9F16-D8FC-66AC-878BC9067A15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D37B169-7F37-6F2A-5F4A-4D9C1864661D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7D13729-CC67-BFEC-E0CB-754A55B99EB2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70DED9B-10E1-186C-FABE-DE9D4F089488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B809A95-2B41-53B0-34E3-C50B30531708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924738-739B-A0FB-59C9-1D5759E310BD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0B1E9BB-2E0B-FAD0-A2A7-12BECEA70046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A0000C4-1747-E61B-0D00-73EC7117B46B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E8B590D-DB96-91BC-638D-C9ED88FEA55C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A1B6C63-D16C-A0A8-A19D-8C098349B945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3C1D7F3-5241-D965-76DD-12FCC8E8E829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0E8BBD30-A182-4A1A-C8F1-D4E1DE4E0582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F7765DA-EC4A-EC7C-A5D0-58422CE9FD39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B8E9CEB-26E8-D33E-42D2-53EF293CB527}"/>
              </a:ext>
            </a:extLst>
          </p:cNvPr>
          <p:cNvGrpSpPr/>
          <p:nvPr/>
        </p:nvGrpSpPr>
        <p:grpSpPr>
          <a:xfrm>
            <a:off x="5029200" y="1371600"/>
            <a:ext cx="685800" cy="533400"/>
            <a:chOff x="4724400" y="0"/>
            <a:chExt cx="1447800" cy="152400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209733B-CEEB-0216-5DA6-6145C15CB414}"/>
                </a:ext>
              </a:extLst>
            </p:cNvPr>
            <p:cNvGrpSpPr/>
            <p:nvPr/>
          </p:nvGrpSpPr>
          <p:grpSpPr>
            <a:xfrm>
              <a:off x="4800600" y="76200"/>
              <a:ext cx="1295401" cy="1317017"/>
              <a:chOff x="7010400" y="1600200"/>
              <a:chExt cx="1600200" cy="167640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D7206EF-2A82-DE01-9FA3-5FF9C47F6E9E}"/>
                  </a:ext>
                </a:extLst>
              </p:cNvPr>
              <p:cNvGrpSpPr/>
              <p:nvPr/>
            </p:nvGrpSpPr>
            <p:grpSpPr>
              <a:xfrm>
                <a:off x="7048500" y="16764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4F71B165-DDD0-1154-B868-5898B0F0B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103" name="Star: 5 Points 102">
                  <a:extLst>
                    <a:ext uri="{FF2B5EF4-FFF2-40B4-BE49-F238E27FC236}">
                      <a16:creationId xmlns:a16="http://schemas.microsoft.com/office/drawing/2014/main" id="{96F3DC60-CF0D-8C9F-BA0C-2381D02F14F9}"/>
                    </a:ext>
                  </a:extLst>
                </p:cNvPr>
                <p:cNvSpPr/>
                <p:nvPr/>
              </p:nvSpPr>
              <p:spPr>
                <a:xfrm>
                  <a:off x="1524000" y="23622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Star: 5 Points 103">
                  <a:extLst>
                    <a:ext uri="{FF2B5EF4-FFF2-40B4-BE49-F238E27FC236}">
                      <a16:creationId xmlns:a16="http://schemas.microsoft.com/office/drawing/2014/main" id="{0B132CD2-7D21-2FA9-8F10-1527A3096F74}"/>
                    </a:ext>
                  </a:extLst>
                </p:cNvPr>
                <p:cNvSpPr/>
                <p:nvPr/>
              </p:nvSpPr>
              <p:spPr>
                <a:xfrm>
                  <a:off x="1600200" y="26670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Star: 5 Points 104">
                  <a:extLst>
                    <a:ext uri="{FF2B5EF4-FFF2-40B4-BE49-F238E27FC236}">
                      <a16:creationId xmlns:a16="http://schemas.microsoft.com/office/drawing/2014/main" id="{13EA7A9D-7562-64C5-BD25-1B3F68BAC0BC}"/>
                    </a:ext>
                  </a:extLst>
                </p:cNvPr>
                <p:cNvSpPr/>
                <p:nvPr/>
              </p:nvSpPr>
              <p:spPr>
                <a:xfrm>
                  <a:off x="1219200" y="2590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Star: 5 Points 105">
                  <a:extLst>
                    <a:ext uri="{FF2B5EF4-FFF2-40B4-BE49-F238E27FC236}">
                      <a16:creationId xmlns:a16="http://schemas.microsoft.com/office/drawing/2014/main" id="{AF668D73-79ED-6D15-4E44-64AF6523D82E}"/>
                    </a:ext>
                  </a:extLst>
                </p:cNvPr>
                <p:cNvSpPr/>
                <p:nvPr/>
              </p:nvSpPr>
              <p:spPr>
                <a:xfrm>
                  <a:off x="1371600" y="2895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AF1FA08-D4BC-A5A1-6413-96945A0E99C2}"/>
                  </a:ext>
                </a:extLst>
              </p:cNvPr>
              <p:cNvSpPr/>
              <p:nvPr/>
            </p:nvSpPr>
            <p:spPr>
              <a:xfrm>
                <a:off x="71628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C21C8F6-2F8D-274D-B9D1-F1629DFC6753}"/>
                  </a:ext>
                </a:extLst>
              </p:cNvPr>
              <p:cNvSpPr/>
              <p:nvPr/>
            </p:nvSpPr>
            <p:spPr>
              <a:xfrm>
                <a:off x="73914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58FF08B8-F9F9-8094-A072-A75A8D8D4754}"/>
                  </a:ext>
                </a:extLst>
              </p:cNvPr>
              <p:cNvSpPr/>
              <p:nvPr/>
            </p:nvSpPr>
            <p:spPr>
              <a:xfrm>
                <a:off x="7696200" y="1600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66916EC-9C75-80A8-CCD9-AF687BFA51FA}"/>
                  </a:ext>
                </a:extLst>
              </p:cNvPr>
              <p:cNvSpPr/>
              <p:nvPr/>
            </p:nvSpPr>
            <p:spPr>
              <a:xfrm>
                <a:off x="80010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297E503-19CC-7743-7EC1-17B1230E14F0}"/>
                  </a:ext>
                </a:extLst>
              </p:cNvPr>
              <p:cNvSpPr/>
              <p:nvPr/>
            </p:nvSpPr>
            <p:spPr>
              <a:xfrm>
                <a:off x="7010400" y="2133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E7D24FC-E397-C133-6F7B-36EEA10ADE3F}"/>
                  </a:ext>
                </a:extLst>
              </p:cNvPr>
              <p:cNvSpPr/>
              <p:nvPr/>
            </p:nvSpPr>
            <p:spPr>
              <a:xfrm>
                <a:off x="82296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E691D61-C4B7-103B-75EC-E3ECEF28E488}"/>
                  </a:ext>
                </a:extLst>
              </p:cNvPr>
              <p:cNvSpPr/>
              <p:nvPr/>
            </p:nvSpPr>
            <p:spPr>
              <a:xfrm>
                <a:off x="8382000" y="2057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B2074AEB-A8DD-567B-C532-187064369DD3}"/>
                  </a:ext>
                </a:extLst>
              </p:cNvPr>
              <p:cNvSpPr/>
              <p:nvPr/>
            </p:nvSpPr>
            <p:spPr>
              <a:xfrm>
                <a:off x="84582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2F4A1E-85AD-0921-B809-9EBE4402DBEF}"/>
                  </a:ext>
                </a:extLst>
              </p:cNvPr>
              <p:cNvSpPr/>
              <p:nvPr/>
            </p:nvSpPr>
            <p:spPr>
              <a:xfrm>
                <a:off x="70104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85C1C88C-2E69-1102-6CBA-31CB1A4DABAB}"/>
                  </a:ext>
                </a:extLst>
              </p:cNvPr>
              <p:cNvSpPr/>
              <p:nvPr/>
            </p:nvSpPr>
            <p:spPr>
              <a:xfrm>
                <a:off x="70866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C1429EB-7081-B5EF-BD77-76636F3C442F}"/>
                  </a:ext>
                </a:extLst>
              </p:cNvPr>
              <p:cNvSpPr/>
              <p:nvPr/>
            </p:nvSpPr>
            <p:spPr>
              <a:xfrm>
                <a:off x="72390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EE840A5-B0CD-B3F2-96DF-88B06D97FFFE}"/>
                  </a:ext>
                </a:extLst>
              </p:cNvPr>
              <p:cNvSpPr/>
              <p:nvPr/>
            </p:nvSpPr>
            <p:spPr>
              <a:xfrm>
                <a:off x="74676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737EC23-CE4D-61D4-A253-D98014524EE0}"/>
                  </a:ext>
                </a:extLst>
              </p:cNvPr>
              <p:cNvSpPr/>
              <p:nvPr/>
            </p:nvSpPr>
            <p:spPr>
              <a:xfrm>
                <a:off x="7791450" y="3124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68F10E05-1E7B-013F-5A9F-100010C81C8B}"/>
                  </a:ext>
                </a:extLst>
              </p:cNvPr>
              <p:cNvSpPr/>
              <p:nvPr/>
            </p:nvSpPr>
            <p:spPr>
              <a:xfrm>
                <a:off x="80772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8A7F3CA-EABB-1772-5786-4B2AAEBB93A1}"/>
                  </a:ext>
                </a:extLst>
              </p:cNvPr>
              <p:cNvSpPr/>
              <p:nvPr/>
            </p:nvSpPr>
            <p:spPr>
              <a:xfrm>
                <a:off x="83058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4E62E266-76EE-3ED6-F958-E2AF9F8473C8}"/>
                  </a:ext>
                </a:extLst>
              </p:cNvPr>
              <p:cNvSpPr/>
              <p:nvPr/>
            </p:nvSpPr>
            <p:spPr>
              <a:xfrm>
                <a:off x="84582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836A167F-CA9B-551B-5E14-F1F936B6939A}"/>
                </a:ext>
              </a:extLst>
            </p:cNvPr>
            <p:cNvSpPr/>
            <p:nvPr/>
          </p:nvSpPr>
          <p:spPr>
            <a:xfrm>
              <a:off x="4724400" y="0"/>
              <a:ext cx="1447800" cy="1524000"/>
            </a:xfrm>
            <a:prstGeom prst="rect">
              <a:avLst/>
            </a:prstGeom>
            <a:noFill/>
            <a:ln>
              <a:solidFill>
                <a:srgbClr val="FA8606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87B4948-4C14-3E83-4E60-47EBCAEF8FC5}"/>
              </a:ext>
            </a:extLst>
          </p:cNvPr>
          <p:cNvGrpSpPr/>
          <p:nvPr/>
        </p:nvGrpSpPr>
        <p:grpSpPr>
          <a:xfrm>
            <a:off x="76200" y="4343400"/>
            <a:ext cx="1371600" cy="1295400"/>
            <a:chOff x="5181600" y="3733800"/>
            <a:chExt cx="1579196" cy="1521100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80AB477-3C9A-B2D1-8488-00239F5D0F35}"/>
                </a:ext>
              </a:extLst>
            </p:cNvPr>
            <p:cNvGrpSpPr/>
            <p:nvPr/>
          </p:nvGrpSpPr>
          <p:grpSpPr>
            <a:xfrm>
              <a:off x="5181600" y="3733800"/>
              <a:ext cx="1579196" cy="1521100"/>
              <a:chOff x="6810787" y="1469416"/>
              <a:chExt cx="1950771" cy="1936174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1B8117D-A23B-FD1C-2DAD-5393EBA2AC2B}"/>
                  </a:ext>
                </a:extLst>
              </p:cNvPr>
              <p:cNvGrpSpPr/>
              <p:nvPr/>
            </p:nvGrpSpPr>
            <p:grpSpPr>
              <a:xfrm>
                <a:off x="7048500" y="16764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206" name="Picture 205">
                  <a:extLst>
                    <a:ext uri="{FF2B5EF4-FFF2-40B4-BE49-F238E27FC236}">
                      <a16:creationId xmlns:a16="http://schemas.microsoft.com/office/drawing/2014/main" id="{6DCF4979-EF6F-8588-420E-936ACD015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207" name="Star: 5 Points 206">
                  <a:extLst>
                    <a:ext uri="{FF2B5EF4-FFF2-40B4-BE49-F238E27FC236}">
                      <a16:creationId xmlns:a16="http://schemas.microsoft.com/office/drawing/2014/main" id="{4A1F5A6B-DA5B-798A-2430-917F59E1E785}"/>
                    </a:ext>
                  </a:extLst>
                </p:cNvPr>
                <p:cNvSpPr/>
                <p:nvPr/>
              </p:nvSpPr>
              <p:spPr>
                <a:xfrm>
                  <a:off x="1524000" y="23622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Star: 5 Points 207">
                  <a:extLst>
                    <a:ext uri="{FF2B5EF4-FFF2-40B4-BE49-F238E27FC236}">
                      <a16:creationId xmlns:a16="http://schemas.microsoft.com/office/drawing/2014/main" id="{6BFE7C29-0EFB-9C79-C460-4065B90C7F8A}"/>
                    </a:ext>
                  </a:extLst>
                </p:cNvPr>
                <p:cNvSpPr/>
                <p:nvPr/>
              </p:nvSpPr>
              <p:spPr>
                <a:xfrm>
                  <a:off x="1600200" y="26670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Star: 5 Points 208">
                  <a:extLst>
                    <a:ext uri="{FF2B5EF4-FFF2-40B4-BE49-F238E27FC236}">
                      <a16:creationId xmlns:a16="http://schemas.microsoft.com/office/drawing/2014/main" id="{5F371C57-FA0F-6567-C1D5-8F3CF99C61BE}"/>
                    </a:ext>
                  </a:extLst>
                </p:cNvPr>
                <p:cNvSpPr/>
                <p:nvPr/>
              </p:nvSpPr>
              <p:spPr>
                <a:xfrm>
                  <a:off x="1219200" y="2590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Star: 5 Points 209">
                  <a:extLst>
                    <a:ext uri="{FF2B5EF4-FFF2-40B4-BE49-F238E27FC236}">
                      <a16:creationId xmlns:a16="http://schemas.microsoft.com/office/drawing/2014/main" id="{FD98CE0B-92FC-3BDA-2063-BB0B4E4F4CBE}"/>
                    </a:ext>
                  </a:extLst>
                </p:cNvPr>
                <p:cNvSpPr/>
                <p:nvPr/>
              </p:nvSpPr>
              <p:spPr>
                <a:xfrm>
                  <a:off x="1371600" y="2895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Star: 5 Points 210">
                  <a:extLst>
                    <a:ext uri="{FF2B5EF4-FFF2-40B4-BE49-F238E27FC236}">
                      <a16:creationId xmlns:a16="http://schemas.microsoft.com/office/drawing/2014/main" id="{3819A3B1-AC62-6D98-BF39-06AE5A45E7D1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Star: 5 Points 211">
                  <a:extLst>
                    <a:ext uri="{FF2B5EF4-FFF2-40B4-BE49-F238E27FC236}">
                      <a16:creationId xmlns:a16="http://schemas.microsoft.com/office/drawing/2014/main" id="{10ACC066-8083-F3C6-777F-9A4BF37AB51E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8ECD73CC-5D8E-23A0-52E1-1649E7DF58E2}"/>
                  </a:ext>
                </a:extLst>
              </p:cNvPr>
              <p:cNvGrpSpPr/>
              <p:nvPr/>
            </p:nvGrpSpPr>
            <p:grpSpPr>
              <a:xfrm rot="3993612">
                <a:off x="8483145" y="1918830"/>
                <a:ext cx="211454" cy="276224"/>
                <a:chOff x="5105400" y="4648201"/>
                <a:chExt cx="363855" cy="581024"/>
              </a:xfrm>
            </p:grpSpPr>
            <p:pic>
              <p:nvPicPr>
                <p:cNvPr id="204" name="Picture 203">
                  <a:extLst>
                    <a:ext uri="{FF2B5EF4-FFF2-40B4-BE49-F238E27FC236}">
                      <a16:creationId xmlns:a16="http://schemas.microsoft.com/office/drawing/2014/main" id="{82F815C9-CC70-D778-1823-6BBF59042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-11030" b="25000"/>
                <a:stretch/>
              </p:blipFill>
              <p:spPr>
                <a:xfrm rot="10800000">
                  <a:off x="5105400" y="4800600"/>
                  <a:ext cx="363855" cy="428625"/>
                </a:xfrm>
                <a:prstGeom prst="rect">
                  <a:avLst/>
                </a:prstGeom>
              </p:spPr>
            </p:pic>
            <p:sp>
              <p:nvSpPr>
                <p:cNvPr id="205" name="Star: 5 Points 204">
                  <a:extLst>
                    <a:ext uri="{FF2B5EF4-FFF2-40B4-BE49-F238E27FC236}">
                      <a16:creationId xmlns:a16="http://schemas.microsoft.com/office/drawing/2014/main" id="{E544B214-4699-1163-3A61-2D8C4F0BFD46}"/>
                    </a:ext>
                  </a:extLst>
                </p:cNvPr>
                <p:cNvSpPr/>
                <p:nvPr/>
              </p:nvSpPr>
              <p:spPr>
                <a:xfrm>
                  <a:off x="5181601" y="4648201"/>
                  <a:ext cx="228600" cy="22860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49BE63AC-4599-9F79-7721-1AD3A3B20A73}"/>
                  </a:ext>
                </a:extLst>
              </p:cNvPr>
              <p:cNvGrpSpPr/>
              <p:nvPr/>
            </p:nvGrpSpPr>
            <p:grpSpPr>
              <a:xfrm rot="847047">
                <a:off x="7955294" y="1469416"/>
                <a:ext cx="211454" cy="276224"/>
                <a:chOff x="5105400" y="4648201"/>
                <a:chExt cx="363855" cy="581024"/>
              </a:xfrm>
            </p:grpSpPr>
            <p:pic>
              <p:nvPicPr>
                <p:cNvPr id="202" name="Picture 201">
                  <a:extLst>
                    <a:ext uri="{FF2B5EF4-FFF2-40B4-BE49-F238E27FC236}">
                      <a16:creationId xmlns:a16="http://schemas.microsoft.com/office/drawing/2014/main" id="{08F761BD-4D24-2F69-3AA4-96AE4E109A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-11030" b="25000"/>
                <a:stretch/>
              </p:blipFill>
              <p:spPr>
                <a:xfrm rot="10800000">
                  <a:off x="5105400" y="4800600"/>
                  <a:ext cx="363855" cy="428625"/>
                </a:xfrm>
                <a:prstGeom prst="rect">
                  <a:avLst/>
                </a:prstGeom>
              </p:spPr>
            </p:pic>
            <p:sp>
              <p:nvSpPr>
                <p:cNvPr id="203" name="Star: 5 Points 202">
                  <a:extLst>
                    <a:ext uri="{FF2B5EF4-FFF2-40B4-BE49-F238E27FC236}">
                      <a16:creationId xmlns:a16="http://schemas.microsoft.com/office/drawing/2014/main" id="{5269CB4A-9FA0-6C39-C9B9-25CAA16DCD27}"/>
                    </a:ext>
                  </a:extLst>
                </p:cNvPr>
                <p:cNvSpPr/>
                <p:nvPr/>
              </p:nvSpPr>
              <p:spPr>
                <a:xfrm>
                  <a:off x="5181601" y="4648201"/>
                  <a:ext cx="228600" cy="22860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0278E047-9763-2739-31C4-C15E109B713C}"/>
                  </a:ext>
                </a:extLst>
              </p:cNvPr>
              <p:cNvGrpSpPr/>
              <p:nvPr/>
            </p:nvGrpSpPr>
            <p:grpSpPr>
              <a:xfrm rot="20504566">
                <a:off x="7276946" y="1473970"/>
                <a:ext cx="211454" cy="276224"/>
                <a:chOff x="5105400" y="4648201"/>
                <a:chExt cx="363855" cy="581024"/>
              </a:xfrm>
            </p:grpSpPr>
            <p:pic>
              <p:nvPicPr>
                <p:cNvPr id="200" name="Picture 199">
                  <a:extLst>
                    <a:ext uri="{FF2B5EF4-FFF2-40B4-BE49-F238E27FC236}">
                      <a16:creationId xmlns:a16="http://schemas.microsoft.com/office/drawing/2014/main" id="{1D7C06FF-65CB-3B41-4915-2A46844A85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-11030" b="25000"/>
                <a:stretch/>
              </p:blipFill>
              <p:spPr>
                <a:xfrm rot="10800000">
                  <a:off x="5105400" y="4800600"/>
                  <a:ext cx="363855" cy="428625"/>
                </a:xfrm>
                <a:prstGeom prst="rect">
                  <a:avLst/>
                </a:prstGeom>
              </p:spPr>
            </p:pic>
            <p:sp>
              <p:nvSpPr>
                <p:cNvPr id="201" name="Star: 5 Points 200">
                  <a:extLst>
                    <a:ext uri="{FF2B5EF4-FFF2-40B4-BE49-F238E27FC236}">
                      <a16:creationId xmlns:a16="http://schemas.microsoft.com/office/drawing/2014/main" id="{1685AD8C-F5D5-FFCB-6636-A929DDB2DAE8}"/>
                    </a:ext>
                  </a:extLst>
                </p:cNvPr>
                <p:cNvSpPr/>
                <p:nvPr/>
              </p:nvSpPr>
              <p:spPr>
                <a:xfrm>
                  <a:off x="5181601" y="4648201"/>
                  <a:ext cx="228600" cy="22860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5CA3760-82E5-237A-8CF3-45B09D24FCFE}"/>
                  </a:ext>
                </a:extLst>
              </p:cNvPr>
              <p:cNvGrpSpPr/>
              <p:nvPr/>
            </p:nvGrpSpPr>
            <p:grpSpPr>
              <a:xfrm rot="20504566">
                <a:off x="7276946" y="1473971"/>
                <a:ext cx="211454" cy="276224"/>
                <a:chOff x="5105400" y="4648201"/>
                <a:chExt cx="363855" cy="581024"/>
              </a:xfrm>
            </p:grpSpPr>
            <p:pic>
              <p:nvPicPr>
                <p:cNvPr id="198" name="Picture 197">
                  <a:extLst>
                    <a:ext uri="{FF2B5EF4-FFF2-40B4-BE49-F238E27FC236}">
                      <a16:creationId xmlns:a16="http://schemas.microsoft.com/office/drawing/2014/main" id="{5B69F163-41F7-F016-BC90-3E39C13D7E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-11030" b="25000"/>
                <a:stretch/>
              </p:blipFill>
              <p:spPr>
                <a:xfrm rot="10800000">
                  <a:off x="5105400" y="4800600"/>
                  <a:ext cx="363855" cy="428625"/>
                </a:xfrm>
                <a:prstGeom prst="rect">
                  <a:avLst/>
                </a:prstGeom>
              </p:spPr>
            </p:pic>
            <p:sp>
              <p:nvSpPr>
                <p:cNvPr id="199" name="Star: 5 Points 198">
                  <a:extLst>
                    <a:ext uri="{FF2B5EF4-FFF2-40B4-BE49-F238E27FC236}">
                      <a16:creationId xmlns:a16="http://schemas.microsoft.com/office/drawing/2014/main" id="{6327F286-02D4-3FB9-5A53-6D7A679B7584}"/>
                    </a:ext>
                  </a:extLst>
                </p:cNvPr>
                <p:cNvSpPr/>
                <p:nvPr/>
              </p:nvSpPr>
              <p:spPr>
                <a:xfrm>
                  <a:off x="5181601" y="4648201"/>
                  <a:ext cx="228600" cy="22860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C1424C55-5C39-AE64-3446-71A724A4EB36}"/>
                  </a:ext>
                </a:extLst>
              </p:cNvPr>
              <p:cNvGrpSpPr/>
              <p:nvPr/>
            </p:nvGrpSpPr>
            <p:grpSpPr>
              <a:xfrm rot="17479164">
                <a:off x="6843172" y="1991793"/>
                <a:ext cx="211454" cy="276224"/>
                <a:chOff x="5105400" y="4648201"/>
                <a:chExt cx="363855" cy="581024"/>
              </a:xfrm>
            </p:grpSpPr>
            <p:pic>
              <p:nvPicPr>
                <p:cNvPr id="196" name="Picture 195">
                  <a:extLst>
                    <a:ext uri="{FF2B5EF4-FFF2-40B4-BE49-F238E27FC236}">
                      <a16:creationId xmlns:a16="http://schemas.microsoft.com/office/drawing/2014/main" id="{42E0FED5-BB1B-05F3-2A53-3924AF8F35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-11030" b="25000"/>
                <a:stretch/>
              </p:blipFill>
              <p:spPr>
                <a:xfrm rot="10800000">
                  <a:off x="5105400" y="4800600"/>
                  <a:ext cx="363855" cy="428625"/>
                </a:xfrm>
                <a:prstGeom prst="rect">
                  <a:avLst/>
                </a:prstGeom>
              </p:spPr>
            </p:pic>
            <p:sp>
              <p:nvSpPr>
                <p:cNvPr id="197" name="Star: 5 Points 196">
                  <a:extLst>
                    <a:ext uri="{FF2B5EF4-FFF2-40B4-BE49-F238E27FC236}">
                      <a16:creationId xmlns:a16="http://schemas.microsoft.com/office/drawing/2014/main" id="{C29C680F-960B-7E3A-031F-D2DFB146DDC1}"/>
                    </a:ext>
                  </a:extLst>
                </p:cNvPr>
                <p:cNvSpPr/>
                <p:nvPr/>
              </p:nvSpPr>
              <p:spPr>
                <a:xfrm>
                  <a:off x="5181601" y="4648201"/>
                  <a:ext cx="228600" cy="22860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53601F05-6EBC-3D5C-62DF-429C58906796}"/>
                  </a:ext>
                </a:extLst>
              </p:cNvPr>
              <p:cNvGrpSpPr/>
              <p:nvPr/>
            </p:nvGrpSpPr>
            <p:grpSpPr>
              <a:xfrm rot="6554898">
                <a:off x="8517719" y="2598036"/>
                <a:ext cx="211454" cy="276224"/>
                <a:chOff x="5105400" y="4648201"/>
                <a:chExt cx="363855" cy="581024"/>
              </a:xfrm>
            </p:grpSpPr>
            <p:pic>
              <p:nvPicPr>
                <p:cNvPr id="194" name="Picture 193">
                  <a:extLst>
                    <a:ext uri="{FF2B5EF4-FFF2-40B4-BE49-F238E27FC236}">
                      <a16:creationId xmlns:a16="http://schemas.microsoft.com/office/drawing/2014/main" id="{A44292AA-17D1-93D9-C7AA-09F7A2C2D1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-11030" b="25000"/>
                <a:stretch/>
              </p:blipFill>
              <p:spPr>
                <a:xfrm rot="10800000">
                  <a:off x="5105400" y="4800600"/>
                  <a:ext cx="363855" cy="428625"/>
                </a:xfrm>
                <a:prstGeom prst="rect">
                  <a:avLst/>
                </a:prstGeom>
              </p:spPr>
            </p:pic>
            <p:sp>
              <p:nvSpPr>
                <p:cNvPr id="195" name="Star: 5 Points 194">
                  <a:extLst>
                    <a:ext uri="{FF2B5EF4-FFF2-40B4-BE49-F238E27FC236}">
                      <a16:creationId xmlns:a16="http://schemas.microsoft.com/office/drawing/2014/main" id="{E9041F30-F240-C7EB-2065-4BE6DAADD444}"/>
                    </a:ext>
                  </a:extLst>
                </p:cNvPr>
                <p:cNvSpPr/>
                <p:nvPr/>
              </p:nvSpPr>
              <p:spPr>
                <a:xfrm>
                  <a:off x="5181601" y="4648201"/>
                  <a:ext cx="228600" cy="22860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C0FD5D9D-5516-3DB6-FB34-AC82F235E52D}"/>
                  </a:ext>
                </a:extLst>
              </p:cNvPr>
              <p:cNvGrpSpPr/>
              <p:nvPr/>
            </p:nvGrpSpPr>
            <p:grpSpPr>
              <a:xfrm rot="14694124">
                <a:off x="6922190" y="2683216"/>
                <a:ext cx="211454" cy="276224"/>
                <a:chOff x="5105400" y="4648201"/>
                <a:chExt cx="363855" cy="581024"/>
              </a:xfrm>
            </p:grpSpPr>
            <p:pic>
              <p:nvPicPr>
                <p:cNvPr id="192" name="Picture 191">
                  <a:extLst>
                    <a:ext uri="{FF2B5EF4-FFF2-40B4-BE49-F238E27FC236}">
                      <a16:creationId xmlns:a16="http://schemas.microsoft.com/office/drawing/2014/main" id="{40C0EEDB-9D0B-9074-A285-35F6E2B99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-11030" b="25000"/>
                <a:stretch/>
              </p:blipFill>
              <p:spPr>
                <a:xfrm rot="10800000">
                  <a:off x="5105400" y="4800600"/>
                  <a:ext cx="363855" cy="428625"/>
                </a:xfrm>
                <a:prstGeom prst="rect">
                  <a:avLst/>
                </a:prstGeom>
              </p:spPr>
            </p:pic>
            <p:sp>
              <p:nvSpPr>
                <p:cNvPr id="193" name="Star: 5 Points 192">
                  <a:extLst>
                    <a:ext uri="{FF2B5EF4-FFF2-40B4-BE49-F238E27FC236}">
                      <a16:creationId xmlns:a16="http://schemas.microsoft.com/office/drawing/2014/main" id="{63F231A3-731C-AD30-94CB-E8EB32D6567D}"/>
                    </a:ext>
                  </a:extLst>
                </p:cNvPr>
                <p:cNvSpPr/>
                <p:nvPr/>
              </p:nvSpPr>
              <p:spPr>
                <a:xfrm>
                  <a:off x="5181601" y="4648201"/>
                  <a:ext cx="228600" cy="22860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EEF2720B-73EE-C06C-5C62-528C0956F331}"/>
                  </a:ext>
                </a:extLst>
              </p:cNvPr>
              <p:cNvGrpSpPr/>
              <p:nvPr/>
            </p:nvGrpSpPr>
            <p:grpSpPr>
              <a:xfrm rot="11995391">
                <a:off x="7366351" y="3129366"/>
                <a:ext cx="211454" cy="276224"/>
                <a:chOff x="5105400" y="4648201"/>
                <a:chExt cx="363855" cy="581024"/>
              </a:xfrm>
            </p:grpSpPr>
            <p:pic>
              <p:nvPicPr>
                <p:cNvPr id="190" name="Picture 189">
                  <a:extLst>
                    <a:ext uri="{FF2B5EF4-FFF2-40B4-BE49-F238E27FC236}">
                      <a16:creationId xmlns:a16="http://schemas.microsoft.com/office/drawing/2014/main" id="{2B68BD7A-5802-2A10-C7AF-EE2FDA7044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-11030" b="25000"/>
                <a:stretch/>
              </p:blipFill>
              <p:spPr>
                <a:xfrm rot="10800000">
                  <a:off x="5105400" y="4800600"/>
                  <a:ext cx="363855" cy="428625"/>
                </a:xfrm>
                <a:prstGeom prst="rect">
                  <a:avLst/>
                </a:prstGeom>
              </p:spPr>
            </p:pic>
            <p:sp>
              <p:nvSpPr>
                <p:cNvPr id="191" name="Star: 5 Points 190">
                  <a:extLst>
                    <a:ext uri="{FF2B5EF4-FFF2-40B4-BE49-F238E27FC236}">
                      <a16:creationId xmlns:a16="http://schemas.microsoft.com/office/drawing/2014/main" id="{B7D739A4-3DA5-6881-65E7-F5827E39FCE1}"/>
                    </a:ext>
                  </a:extLst>
                </p:cNvPr>
                <p:cNvSpPr/>
                <p:nvPr/>
              </p:nvSpPr>
              <p:spPr>
                <a:xfrm>
                  <a:off x="5181601" y="4648201"/>
                  <a:ext cx="228600" cy="22860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E0B61D61-B621-CFF8-3325-4E6BA12706BC}"/>
                  </a:ext>
                </a:extLst>
              </p:cNvPr>
              <p:cNvGrpSpPr/>
              <p:nvPr/>
            </p:nvGrpSpPr>
            <p:grpSpPr>
              <a:xfrm rot="9383114">
                <a:off x="8117164" y="3125447"/>
                <a:ext cx="211454" cy="276224"/>
                <a:chOff x="5105400" y="4648201"/>
                <a:chExt cx="363855" cy="581024"/>
              </a:xfrm>
            </p:grpSpPr>
            <p:pic>
              <p:nvPicPr>
                <p:cNvPr id="188" name="Picture 187">
                  <a:extLst>
                    <a:ext uri="{FF2B5EF4-FFF2-40B4-BE49-F238E27FC236}">
                      <a16:creationId xmlns:a16="http://schemas.microsoft.com/office/drawing/2014/main" id="{0F1D9A3D-6581-CEE8-E9E0-8EE27A1448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-11030" b="25000"/>
                <a:stretch/>
              </p:blipFill>
              <p:spPr>
                <a:xfrm rot="10800000">
                  <a:off x="5105400" y="4800600"/>
                  <a:ext cx="363855" cy="428625"/>
                </a:xfrm>
                <a:prstGeom prst="rect">
                  <a:avLst/>
                </a:prstGeom>
              </p:spPr>
            </p:pic>
            <p:sp>
              <p:nvSpPr>
                <p:cNvPr id="189" name="Star: 5 Points 188">
                  <a:extLst>
                    <a:ext uri="{FF2B5EF4-FFF2-40B4-BE49-F238E27FC236}">
                      <a16:creationId xmlns:a16="http://schemas.microsoft.com/office/drawing/2014/main" id="{99952874-9BBA-983C-677C-DF00591F3ECD}"/>
                    </a:ext>
                  </a:extLst>
                </p:cNvPr>
                <p:cNvSpPr/>
                <p:nvPr/>
              </p:nvSpPr>
              <p:spPr>
                <a:xfrm>
                  <a:off x="5181601" y="4648201"/>
                  <a:ext cx="228600" cy="22860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B878A713-AD6B-5BFE-8CDB-3EC8D4D39BCC}"/>
                  </a:ext>
                </a:extLst>
              </p:cNvPr>
              <p:cNvSpPr/>
              <p:nvPr/>
            </p:nvSpPr>
            <p:spPr>
              <a:xfrm>
                <a:off x="71628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751EE63A-0FE4-5A69-3D5E-34D1AC31E4CD}"/>
                  </a:ext>
                </a:extLst>
              </p:cNvPr>
              <p:cNvSpPr/>
              <p:nvPr/>
            </p:nvSpPr>
            <p:spPr>
              <a:xfrm>
                <a:off x="73914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B335E951-AC96-5276-4273-30E60B45C5DF}"/>
                  </a:ext>
                </a:extLst>
              </p:cNvPr>
              <p:cNvSpPr/>
              <p:nvPr/>
            </p:nvSpPr>
            <p:spPr>
              <a:xfrm>
                <a:off x="7696200" y="1600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0080F53-58A3-B9F9-8CEC-17610D912C2B}"/>
                  </a:ext>
                </a:extLst>
              </p:cNvPr>
              <p:cNvSpPr/>
              <p:nvPr/>
            </p:nvSpPr>
            <p:spPr>
              <a:xfrm>
                <a:off x="80010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4837D7D4-0E58-E755-CA93-B836F1CE742F}"/>
                  </a:ext>
                </a:extLst>
              </p:cNvPr>
              <p:cNvSpPr/>
              <p:nvPr/>
            </p:nvSpPr>
            <p:spPr>
              <a:xfrm>
                <a:off x="7010400" y="2133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250B97C2-7C84-AF39-C032-BB16AE2EF769}"/>
                  </a:ext>
                </a:extLst>
              </p:cNvPr>
              <p:cNvSpPr/>
              <p:nvPr/>
            </p:nvSpPr>
            <p:spPr>
              <a:xfrm>
                <a:off x="82296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8D385D2-681E-6AC9-F525-E3473E9F71C0}"/>
                  </a:ext>
                </a:extLst>
              </p:cNvPr>
              <p:cNvSpPr/>
              <p:nvPr/>
            </p:nvSpPr>
            <p:spPr>
              <a:xfrm>
                <a:off x="8382000" y="2057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E9EF376-C88A-1235-0EDF-3C95871680EA}"/>
                  </a:ext>
                </a:extLst>
              </p:cNvPr>
              <p:cNvSpPr/>
              <p:nvPr/>
            </p:nvSpPr>
            <p:spPr>
              <a:xfrm>
                <a:off x="84582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BF70BBDC-7A14-1843-17A4-FFCB622C1CF4}"/>
                  </a:ext>
                </a:extLst>
              </p:cNvPr>
              <p:cNvSpPr/>
              <p:nvPr/>
            </p:nvSpPr>
            <p:spPr>
              <a:xfrm>
                <a:off x="70104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CE68824D-CE83-D68A-22BA-ADCB565CC049}"/>
                  </a:ext>
                </a:extLst>
              </p:cNvPr>
              <p:cNvSpPr/>
              <p:nvPr/>
            </p:nvSpPr>
            <p:spPr>
              <a:xfrm>
                <a:off x="70866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EB8A5129-0254-DDAA-465E-01DA7C599A92}"/>
                  </a:ext>
                </a:extLst>
              </p:cNvPr>
              <p:cNvSpPr/>
              <p:nvPr/>
            </p:nvSpPr>
            <p:spPr>
              <a:xfrm>
                <a:off x="72390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D34C7D36-3354-41F5-4084-A1ECF1D3B210}"/>
                  </a:ext>
                </a:extLst>
              </p:cNvPr>
              <p:cNvSpPr/>
              <p:nvPr/>
            </p:nvSpPr>
            <p:spPr>
              <a:xfrm>
                <a:off x="74676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EF8EF87C-5E45-AB82-EA7D-1F9C8010B807}"/>
                  </a:ext>
                </a:extLst>
              </p:cNvPr>
              <p:cNvSpPr/>
              <p:nvPr/>
            </p:nvSpPr>
            <p:spPr>
              <a:xfrm>
                <a:off x="7791450" y="3124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5B418759-EB0A-D0FB-5D8B-B2C12CE26314}"/>
                  </a:ext>
                </a:extLst>
              </p:cNvPr>
              <p:cNvSpPr/>
              <p:nvPr/>
            </p:nvSpPr>
            <p:spPr>
              <a:xfrm>
                <a:off x="80772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03A7BA25-3FFB-78AD-0B1D-93875FC0F4F4}"/>
                  </a:ext>
                </a:extLst>
              </p:cNvPr>
              <p:cNvSpPr/>
              <p:nvPr/>
            </p:nvSpPr>
            <p:spPr>
              <a:xfrm>
                <a:off x="83058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66DC610C-C799-B637-A58F-3989F7D5B3CF}"/>
                  </a:ext>
                </a:extLst>
              </p:cNvPr>
              <p:cNvSpPr/>
              <p:nvPr/>
            </p:nvSpPr>
            <p:spPr>
              <a:xfrm>
                <a:off x="84582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6" name="Star: 5 Points 215">
              <a:extLst>
                <a:ext uri="{FF2B5EF4-FFF2-40B4-BE49-F238E27FC236}">
                  <a16:creationId xmlns:a16="http://schemas.microsoft.com/office/drawing/2014/main" id="{C2632662-C3A1-91AF-24CE-310CD5CA2352}"/>
                </a:ext>
              </a:extLst>
            </p:cNvPr>
            <p:cNvSpPr/>
            <p:nvPr/>
          </p:nvSpPr>
          <p:spPr>
            <a:xfrm>
              <a:off x="5791200" y="41910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Star: 5 Points 216">
              <a:extLst>
                <a:ext uri="{FF2B5EF4-FFF2-40B4-BE49-F238E27FC236}">
                  <a16:creationId xmlns:a16="http://schemas.microsoft.com/office/drawing/2014/main" id="{60B78B01-DD78-7007-54C4-5C3E58583489}"/>
                </a:ext>
              </a:extLst>
            </p:cNvPr>
            <p:cNvSpPr/>
            <p:nvPr/>
          </p:nvSpPr>
          <p:spPr>
            <a:xfrm>
              <a:off x="5638800" y="45720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8516FD53-B215-60F8-A5D0-4CBB94F100D4}"/>
              </a:ext>
            </a:extLst>
          </p:cNvPr>
          <p:cNvSpPr txBox="1"/>
          <p:nvPr/>
        </p:nvSpPr>
        <p:spPr>
          <a:xfrm>
            <a:off x="228600" y="304800"/>
            <a:ext cx="86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Leftovers after autofluorescence subtraction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C0F0285-DB3A-A928-7F33-BD7BD91592CD}"/>
              </a:ext>
            </a:extLst>
          </p:cNvPr>
          <p:cNvSpPr txBox="1"/>
          <p:nvPr/>
        </p:nvSpPr>
        <p:spPr>
          <a:xfrm>
            <a:off x="1676400" y="1219200"/>
            <a:ext cx="1447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UV7 = 1000</a:t>
            </a:r>
          </a:p>
          <a:p>
            <a:pPr algn="ctr"/>
            <a:r>
              <a:rPr lang="en-US" dirty="0"/>
              <a:t>V7 = 2000</a:t>
            </a:r>
          </a:p>
          <a:p>
            <a:pPr algn="ctr"/>
            <a:r>
              <a:rPr lang="en-US" dirty="0"/>
              <a:t>B3 = 1000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2FD5B51-3E60-F915-3185-ED8A5FA2B7DD}"/>
              </a:ext>
            </a:extLst>
          </p:cNvPr>
          <p:cNvSpPr txBox="1"/>
          <p:nvPr/>
        </p:nvSpPr>
        <p:spPr>
          <a:xfrm>
            <a:off x="1676400" y="2895600"/>
            <a:ext cx="1447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UV7 = 2000</a:t>
            </a:r>
          </a:p>
          <a:p>
            <a:pPr algn="ctr"/>
            <a:r>
              <a:rPr lang="en-US" dirty="0"/>
              <a:t>V7 = 4000</a:t>
            </a:r>
          </a:p>
          <a:p>
            <a:pPr algn="ctr"/>
            <a:r>
              <a:rPr lang="en-US" dirty="0"/>
              <a:t>B3 = 2000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BF3DC8BF-B0F1-9367-64EA-2F8A32D03E76}"/>
              </a:ext>
            </a:extLst>
          </p:cNvPr>
          <p:cNvSpPr txBox="1"/>
          <p:nvPr/>
        </p:nvSpPr>
        <p:spPr>
          <a:xfrm>
            <a:off x="1600200" y="4572000"/>
            <a:ext cx="1447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UV7 = 4000</a:t>
            </a:r>
          </a:p>
          <a:p>
            <a:pPr algn="ctr"/>
            <a:r>
              <a:rPr lang="en-US" dirty="0"/>
              <a:t>V7 = 8000</a:t>
            </a:r>
          </a:p>
          <a:p>
            <a:pPr algn="ctr"/>
            <a:r>
              <a:rPr lang="en-US" dirty="0"/>
              <a:t>B3 = 4000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BA18AF-CEB1-661B-1DC1-B2F11224DF04}"/>
              </a:ext>
            </a:extLst>
          </p:cNvPr>
          <p:cNvSpPr txBox="1"/>
          <p:nvPr/>
        </p:nvSpPr>
        <p:spPr>
          <a:xfrm>
            <a:off x="3733800" y="2895600"/>
            <a:ext cx="1447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UV7 = 2000</a:t>
            </a:r>
          </a:p>
          <a:p>
            <a:pPr algn="ctr"/>
            <a:r>
              <a:rPr lang="en-US" dirty="0"/>
              <a:t>V7 = 4000</a:t>
            </a:r>
          </a:p>
          <a:p>
            <a:pPr algn="ctr"/>
            <a:r>
              <a:rPr lang="en-US" dirty="0"/>
              <a:t>B3 = 2000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E4227B0-98E5-E74D-8D13-46AC2ABAD82F}"/>
              </a:ext>
            </a:extLst>
          </p:cNvPr>
          <p:cNvGrpSpPr/>
          <p:nvPr/>
        </p:nvGrpSpPr>
        <p:grpSpPr>
          <a:xfrm>
            <a:off x="4953000" y="3162300"/>
            <a:ext cx="685800" cy="533400"/>
            <a:chOff x="4724400" y="0"/>
            <a:chExt cx="1447800" cy="15240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E30572F-3657-D4E8-91F3-682A507630BD}"/>
                </a:ext>
              </a:extLst>
            </p:cNvPr>
            <p:cNvGrpSpPr/>
            <p:nvPr/>
          </p:nvGrpSpPr>
          <p:grpSpPr>
            <a:xfrm>
              <a:off x="4800600" y="76200"/>
              <a:ext cx="1295401" cy="1317017"/>
              <a:chOff x="7010400" y="1600200"/>
              <a:chExt cx="1600200" cy="1676400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82BBC40-6070-63C0-DA12-0C7E9AAB3347}"/>
                  </a:ext>
                </a:extLst>
              </p:cNvPr>
              <p:cNvGrpSpPr/>
              <p:nvPr/>
            </p:nvGrpSpPr>
            <p:grpSpPr>
              <a:xfrm>
                <a:off x="7048500" y="16764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9D1AFCA7-80ED-FC6A-EF4F-F5D4A4B394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94" name="Star: 5 Points 93">
                  <a:extLst>
                    <a:ext uri="{FF2B5EF4-FFF2-40B4-BE49-F238E27FC236}">
                      <a16:creationId xmlns:a16="http://schemas.microsoft.com/office/drawing/2014/main" id="{1ECA9230-9F6D-E6FE-26B2-C1C2EE747458}"/>
                    </a:ext>
                  </a:extLst>
                </p:cNvPr>
                <p:cNvSpPr/>
                <p:nvPr/>
              </p:nvSpPr>
              <p:spPr>
                <a:xfrm>
                  <a:off x="1524000" y="23622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Star: 5 Points 94">
                  <a:extLst>
                    <a:ext uri="{FF2B5EF4-FFF2-40B4-BE49-F238E27FC236}">
                      <a16:creationId xmlns:a16="http://schemas.microsoft.com/office/drawing/2014/main" id="{08D6AA91-B0AA-C1B8-9FA7-3B3065233B84}"/>
                    </a:ext>
                  </a:extLst>
                </p:cNvPr>
                <p:cNvSpPr/>
                <p:nvPr/>
              </p:nvSpPr>
              <p:spPr>
                <a:xfrm>
                  <a:off x="1600200" y="26670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Star: 5 Points 95">
                  <a:extLst>
                    <a:ext uri="{FF2B5EF4-FFF2-40B4-BE49-F238E27FC236}">
                      <a16:creationId xmlns:a16="http://schemas.microsoft.com/office/drawing/2014/main" id="{E025E4FF-6B77-4F8E-45D0-520A5F76CFD2}"/>
                    </a:ext>
                  </a:extLst>
                </p:cNvPr>
                <p:cNvSpPr/>
                <p:nvPr/>
              </p:nvSpPr>
              <p:spPr>
                <a:xfrm>
                  <a:off x="1219200" y="2590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Star: 5 Points 96">
                  <a:extLst>
                    <a:ext uri="{FF2B5EF4-FFF2-40B4-BE49-F238E27FC236}">
                      <a16:creationId xmlns:a16="http://schemas.microsoft.com/office/drawing/2014/main" id="{3928ED00-31C4-C4A8-FEAA-AE75DE41E09C}"/>
                    </a:ext>
                  </a:extLst>
                </p:cNvPr>
                <p:cNvSpPr/>
                <p:nvPr/>
              </p:nvSpPr>
              <p:spPr>
                <a:xfrm>
                  <a:off x="1371600" y="2895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58C083B-E50C-BD59-20C7-69F3F2405944}"/>
                  </a:ext>
                </a:extLst>
              </p:cNvPr>
              <p:cNvSpPr/>
              <p:nvPr/>
            </p:nvSpPr>
            <p:spPr>
              <a:xfrm>
                <a:off x="71628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2968ABE-A7BA-9130-F0F1-A2C63942EFBD}"/>
                  </a:ext>
                </a:extLst>
              </p:cNvPr>
              <p:cNvSpPr/>
              <p:nvPr/>
            </p:nvSpPr>
            <p:spPr>
              <a:xfrm>
                <a:off x="73914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9D61293-960F-1A1D-4B0B-7A963656CF4D}"/>
                  </a:ext>
                </a:extLst>
              </p:cNvPr>
              <p:cNvSpPr/>
              <p:nvPr/>
            </p:nvSpPr>
            <p:spPr>
              <a:xfrm>
                <a:off x="7696200" y="1600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1686C77-3146-7D9A-D46F-2B60CD7F17E5}"/>
                  </a:ext>
                </a:extLst>
              </p:cNvPr>
              <p:cNvSpPr/>
              <p:nvPr/>
            </p:nvSpPr>
            <p:spPr>
              <a:xfrm>
                <a:off x="80010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9F73025-1348-9B3E-1147-1C78458A9029}"/>
                  </a:ext>
                </a:extLst>
              </p:cNvPr>
              <p:cNvSpPr/>
              <p:nvPr/>
            </p:nvSpPr>
            <p:spPr>
              <a:xfrm>
                <a:off x="7010400" y="2133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13D733F-1C91-D945-BA7D-0F6070420647}"/>
                  </a:ext>
                </a:extLst>
              </p:cNvPr>
              <p:cNvSpPr/>
              <p:nvPr/>
            </p:nvSpPr>
            <p:spPr>
              <a:xfrm>
                <a:off x="82296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6172CB4-A0EA-1F4A-19BB-74DE6EA1A88F}"/>
                  </a:ext>
                </a:extLst>
              </p:cNvPr>
              <p:cNvSpPr/>
              <p:nvPr/>
            </p:nvSpPr>
            <p:spPr>
              <a:xfrm>
                <a:off x="8382000" y="2057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274D75E-7647-E6EB-E679-31D2970B15DC}"/>
                  </a:ext>
                </a:extLst>
              </p:cNvPr>
              <p:cNvSpPr/>
              <p:nvPr/>
            </p:nvSpPr>
            <p:spPr>
              <a:xfrm>
                <a:off x="84582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98BEB009-1702-023D-0162-688997B9EA16}"/>
                  </a:ext>
                </a:extLst>
              </p:cNvPr>
              <p:cNvSpPr/>
              <p:nvPr/>
            </p:nvSpPr>
            <p:spPr>
              <a:xfrm>
                <a:off x="70104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C572314-2150-0A58-6913-592A9373FA5C}"/>
                  </a:ext>
                </a:extLst>
              </p:cNvPr>
              <p:cNvSpPr/>
              <p:nvPr/>
            </p:nvSpPr>
            <p:spPr>
              <a:xfrm>
                <a:off x="70866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B72F8B2-B29C-2265-D38C-C6F65A73D4AE}"/>
                  </a:ext>
                </a:extLst>
              </p:cNvPr>
              <p:cNvSpPr/>
              <p:nvPr/>
            </p:nvSpPr>
            <p:spPr>
              <a:xfrm>
                <a:off x="72390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07102AA-3F92-75C5-9FFB-703FADF97729}"/>
                  </a:ext>
                </a:extLst>
              </p:cNvPr>
              <p:cNvSpPr/>
              <p:nvPr/>
            </p:nvSpPr>
            <p:spPr>
              <a:xfrm>
                <a:off x="74676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2402700D-A8E2-DC7A-D374-66C7FF0321AF}"/>
                  </a:ext>
                </a:extLst>
              </p:cNvPr>
              <p:cNvSpPr/>
              <p:nvPr/>
            </p:nvSpPr>
            <p:spPr>
              <a:xfrm>
                <a:off x="7791450" y="3124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81BD2E3-5F4D-874D-5EA9-3E50584F2083}"/>
                  </a:ext>
                </a:extLst>
              </p:cNvPr>
              <p:cNvSpPr/>
              <p:nvPr/>
            </p:nvSpPr>
            <p:spPr>
              <a:xfrm>
                <a:off x="80772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2EE219-0F7A-237B-7058-33F5387E9A20}"/>
                  </a:ext>
                </a:extLst>
              </p:cNvPr>
              <p:cNvSpPr/>
              <p:nvPr/>
            </p:nvSpPr>
            <p:spPr>
              <a:xfrm>
                <a:off x="83058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5C502D7-C3FF-271B-2AF3-C415DF142DB3}"/>
                  </a:ext>
                </a:extLst>
              </p:cNvPr>
              <p:cNvSpPr/>
              <p:nvPr/>
            </p:nvSpPr>
            <p:spPr>
              <a:xfrm>
                <a:off x="84582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3E60CE-DE2E-144C-211A-E611ADF16AF4}"/>
                </a:ext>
              </a:extLst>
            </p:cNvPr>
            <p:cNvSpPr/>
            <p:nvPr/>
          </p:nvSpPr>
          <p:spPr>
            <a:xfrm>
              <a:off x="4724400" y="0"/>
              <a:ext cx="1447800" cy="1524000"/>
            </a:xfrm>
            <a:prstGeom prst="rect">
              <a:avLst/>
            </a:prstGeom>
            <a:noFill/>
            <a:ln>
              <a:solidFill>
                <a:srgbClr val="FA8606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573B8FC8-2ED5-EA1D-4139-C0DA0E59220B}"/>
              </a:ext>
            </a:extLst>
          </p:cNvPr>
          <p:cNvSpPr txBox="1"/>
          <p:nvPr/>
        </p:nvSpPr>
        <p:spPr>
          <a:xfrm>
            <a:off x="3810000" y="4572000"/>
            <a:ext cx="1447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UV7 = 2000</a:t>
            </a:r>
          </a:p>
          <a:p>
            <a:pPr algn="ctr"/>
            <a:r>
              <a:rPr lang="en-US" dirty="0"/>
              <a:t>V7 = 4000</a:t>
            </a:r>
          </a:p>
          <a:p>
            <a:pPr algn="ctr"/>
            <a:r>
              <a:rPr lang="en-US" dirty="0"/>
              <a:t>B3 = 2000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6BCC1B0-821E-DFC5-48C0-F027ADA2ABAA}"/>
              </a:ext>
            </a:extLst>
          </p:cNvPr>
          <p:cNvGrpSpPr/>
          <p:nvPr/>
        </p:nvGrpSpPr>
        <p:grpSpPr>
          <a:xfrm>
            <a:off x="5029200" y="4838700"/>
            <a:ext cx="685800" cy="533400"/>
            <a:chOff x="4724400" y="0"/>
            <a:chExt cx="1447800" cy="1524000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DA07FBA-08FA-B48F-4748-5AC4E2650CB5}"/>
                </a:ext>
              </a:extLst>
            </p:cNvPr>
            <p:cNvGrpSpPr/>
            <p:nvPr/>
          </p:nvGrpSpPr>
          <p:grpSpPr>
            <a:xfrm>
              <a:off x="4800600" y="76200"/>
              <a:ext cx="1295401" cy="1317017"/>
              <a:chOff x="7010400" y="1600200"/>
              <a:chExt cx="1600200" cy="1676400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D3AD9326-BDE9-A0F3-9369-68271F679F5B}"/>
                  </a:ext>
                </a:extLst>
              </p:cNvPr>
              <p:cNvGrpSpPr/>
              <p:nvPr/>
            </p:nvGrpSpPr>
            <p:grpSpPr>
              <a:xfrm>
                <a:off x="7048500" y="16764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DA8E3F7E-D7C9-DE0D-14FE-9DDD85B788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235" name="Star: 5 Points 234">
                  <a:extLst>
                    <a:ext uri="{FF2B5EF4-FFF2-40B4-BE49-F238E27FC236}">
                      <a16:creationId xmlns:a16="http://schemas.microsoft.com/office/drawing/2014/main" id="{A7958B53-E62C-C8EA-68BE-3F079A610DC7}"/>
                    </a:ext>
                  </a:extLst>
                </p:cNvPr>
                <p:cNvSpPr/>
                <p:nvPr/>
              </p:nvSpPr>
              <p:spPr>
                <a:xfrm>
                  <a:off x="1524000" y="23622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Star: 5 Points 235">
                  <a:extLst>
                    <a:ext uri="{FF2B5EF4-FFF2-40B4-BE49-F238E27FC236}">
                      <a16:creationId xmlns:a16="http://schemas.microsoft.com/office/drawing/2014/main" id="{ED85918D-420F-6E0D-565E-53BA88420ECD}"/>
                    </a:ext>
                  </a:extLst>
                </p:cNvPr>
                <p:cNvSpPr/>
                <p:nvPr/>
              </p:nvSpPr>
              <p:spPr>
                <a:xfrm>
                  <a:off x="1600200" y="26670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Star: 5 Points 236">
                  <a:extLst>
                    <a:ext uri="{FF2B5EF4-FFF2-40B4-BE49-F238E27FC236}">
                      <a16:creationId xmlns:a16="http://schemas.microsoft.com/office/drawing/2014/main" id="{8A7B4FF3-4FD8-CE9B-C9ED-7FB9C92457F7}"/>
                    </a:ext>
                  </a:extLst>
                </p:cNvPr>
                <p:cNvSpPr/>
                <p:nvPr/>
              </p:nvSpPr>
              <p:spPr>
                <a:xfrm>
                  <a:off x="1219200" y="2590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Star: 5 Points 237">
                  <a:extLst>
                    <a:ext uri="{FF2B5EF4-FFF2-40B4-BE49-F238E27FC236}">
                      <a16:creationId xmlns:a16="http://schemas.microsoft.com/office/drawing/2014/main" id="{30CA9C22-1690-7944-1FAD-47B092E25AA6}"/>
                    </a:ext>
                  </a:extLst>
                </p:cNvPr>
                <p:cNvSpPr/>
                <p:nvPr/>
              </p:nvSpPr>
              <p:spPr>
                <a:xfrm>
                  <a:off x="1371600" y="2895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C7D346A-F791-F662-E225-86F5A46BD575}"/>
                  </a:ext>
                </a:extLst>
              </p:cNvPr>
              <p:cNvSpPr/>
              <p:nvPr/>
            </p:nvSpPr>
            <p:spPr>
              <a:xfrm>
                <a:off x="71628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9B8BABB6-9E01-06FF-9F73-77E38E82E465}"/>
                  </a:ext>
                </a:extLst>
              </p:cNvPr>
              <p:cNvSpPr/>
              <p:nvPr/>
            </p:nvSpPr>
            <p:spPr>
              <a:xfrm>
                <a:off x="73914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53F2BDF5-90FD-81DA-41EC-EAFBBAB88049}"/>
                  </a:ext>
                </a:extLst>
              </p:cNvPr>
              <p:cNvSpPr/>
              <p:nvPr/>
            </p:nvSpPr>
            <p:spPr>
              <a:xfrm>
                <a:off x="7696200" y="1600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E91316B-B749-A38F-1308-4D86D250388C}"/>
                  </a:ext>
                </a:extLst>
              </p:cNvPr>
              <p:cNvSpPr/>
              <p:nvPr/>
            </p:nvSpPr>
            <p:spPr>
              <a:xfrm>
                <a:off x="80010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F2F29BEA-7E99-3D9B-6830-F58CEBAA9B96}"/>
                  </a:ext>
                </a:extLst>
              </p:cNvPr>
              <p:cNvSpPr/>
              <p:nvPr/>
            </p:nvSpPr>
            <p:spPr>
              <a:xfrm>
                <a:off x="7010400" y="2133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59DB1FE3-EFCA-90E0-35E2-3F73E536E2BC}"/>
                  </a:ext>
                </a:extLst>
              </p:cNvPr>
              <p:cNvSpPr/>
              <p:nvPr/>
            </p:nvSpPr>
            <p:spPr>
              <a:xfrm>
                <a:off x="82296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076FACD8-7562-33E6-9D93-629DB4CA3BAB}"/>
                  </a:ext>
                </a:extLst>
              </p:cNvPr>
              <p:cNvSpPr/>
              <p:nvPr/>
            </p:nvSpPr>
            <p:spPr>
              <a:xfrm>
                <a:off x="8382000" y="2057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6F6CC5EF-8441-3F94-7081-ED2100FF57E2}"/>
                  </a:ext>
                </a:extLst>
              </p:cNvPr>
              <p:cNvSpPr/>
              <p:nvPr/>
            </p:nvSpPr>
            <p:spPr>
              <a:xfrm>
                <a:off x="84582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1587B2CB-4B83-AEC4-35AD-9A1A48EBD7FD}"/>
                  </a:ext>
                </a:extLst>
              </p:cNvPr>
              <p:cNvSpPr/>
              <p:nvPr/>
            </p:nvSpPr>
            <p:spPr>
              <a:xfrm>
                <a:off x="70104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C9FC841D-71C3-7D72-AEFE-DF5F7FBEC69A}"/>
                  </a:ext>
                </a:extLst>
              </p:cNvPr>
              <p:cNvSpPr/>
              <p:nvPr/>
            </p:nvSpPr>
            <p:spPr>
              <a:xfrm>
                <a:off x="70866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6FB11951-EEF7-646A-EA77-37C761B74F5F}"/>
                  </a:ext>
                </a:extLst>
              </p:cNvPr>
              <p:cNvSpPr/>
              <p:nvPr/>
            </p:nvSpPr>
            <p:spPr>
              <a:xfrm>
                <a:off x="72390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6AAC5A28-9F24-C229-3B9D-B30841AA10A8}"/>
                  </a:ext>
                </a:extLst>
              </p:cNvPr>
              <p:cNvSpPr/>
              <p:nvPr/>
            </p:nvSpPr>
            <p:spPr>
              <a:xfrm>
                <a:off x="74676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5236B3AA-1113-B461-8A63-A26FEABC20F2}"/>
                  </a:ext>
                </a:extLst>
              </p:cNvPr>
              <p:cNvSpPr/>
              <p:nvPr/>
            </p:nvSpPr>
            <p:spPr>
              <a:xfrm>
                <a:off x="7791450" y="3124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1647EEF5-DC5C-D139-1C8D-907600329960}"/>
                  </a:ext>
                </a:extLst>
              </p:cNvPr>
              <p:cNvSpPr/>
              <p:nvPr/>
            </p:nvSpPr>
            <p:spPr>
              <a:xfrm>
                <a:off x="80772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67964C55-7F7D-7063-FDFA-01669FDB17CF}"/>
                  </a:ext>
                </a:extLst>
              </p:cNvPr>
              <p:cNvSpPr/>
              <p:nvPr/>
            </p:nvSpPr>
            <p:spPr>
              <a:xfrm>
                <a:off x="83058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293B2143-F459-BB6D-5297-22961547EEDC}"/>
                  </a:ext>
                </a:extLst>
              </p:cNvPr>
              <p:cNvSpPr/>
              <p:nvPr/>
            </p:nvSpPr>
            <p:spPr>
              <a:xfrm>
                <a:off x="84582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280D394-283B-DF4F-0A8A-3FFDF16805A7}"/>
                </a:ext>
              </a:extLst>
            </p:cNvPr>
            <p:cNvSpPr/>
            <p:nvPr/>
          </p:nvSpPr>
          <p:spPr>
            <a:xfrm>
              <a:off x="4724400" y="0"/>
              <a:ext cx="1447800" cy="1524000"/>
            </a:xfrm>
            <a:prstGeom prst="rect">
              <a:avLst/>
            </a:prstGeom>
            <a:noFill/>
            <a:ln>
              <a:solidFill>
                <a:srgbClr val="FA8606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BBAF55DE-29C5-2C1F-946E-3AC85C9CAFFE}"/>
              </a:ext>
            </a:extLst>
          </p:cNvPr>
          <p:cNvSpPr txBox="1"/>
          <p:nvPr/>
        </p:nvSpPr>
        <p:spPr>
          <a:xfrm>
            <a:off x="6553200" y="1219200"/>
            <a:ext cx="1447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UV7 =  -1000</a:t>
            </a:r>
          </a:p>
          <a:p>
            <a:pPr algn="r"/>
            <a:r>
              <a:rPr lang="en-US" dirty="0"/>
              <a:t>V7 =  -2000</a:t>
            </a:r>
          </a:p>
          <a:p>
            <a:pPr algn="r"/>
            <a:r>
              <a:rPr lang="en-US" dirty="0"/>
              <a:t>B3 =  -1000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112B4C1-D0D5-7C6D-DFB2-E0B6982DAC53}"/>
              </a:ext>
            </a:extLst>
          </p:cNvPr>
          <p:cNvSpPr txBox="1"/>
          <p:nvPr/>
        </p:nvSpPr>
        <p:spPr>
          <a:xfrm>
            <a:off x="6477000" y="2895600"/>
            <a:ext cx="1447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UV7 =  0</a:t>
            </a:r>
          </a:p>
          <a:p>
            <a:pPr algn="r"/>
            <a:r>
              <a:rPr lang="en-US" dirty="0"/>
              <a:t>V7 =  0</a:t>
            </a:r>
          </a:p>
          <a:p>
            <a:pPr algn="r"/>
            <a:r>
              <a:rPr lang="en-US" dirty="0"/>
              <a:t>B3 =  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720C5A4-3476-0FD3-9AEB-260E28E27B29}"/>
              </a:ext>
            </a:extLst>
          </p:cNvPr>
          <p:cNvSpPr txBox="1"/>
          <p:nvPr/>
        </p:nvSpPr>
        <p:spPr>
          <a:xfrm>
            <a:off x="6477000" y="4495800"/>
            <a:ext cx="15240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UV7 =  +2000</a:t>
            </a:r>
          </a:p>
          <a:p>
            <a:pPr algn="r"/>
            <a:r>
              <a:rPr lang="en-US" dirty="0"/>
              <a:t>V7 =  +4000</a:t>
            </a:r>
          </a:p>
          <a:p>
            <a:pPr algn="r"/>
            <a:r>
              <a:rPr lang="en-US" dirty="0"/>
              <a:t>B3 =  +2000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C7F7E07A-B900-D54F-5DB5-60603BC0849C}"/>
              </a:ext>
            </a:extLst>
          </p:cNvPr>
          <p:cNvSpPr txBox="1"/>
          <p:nvPr/>
        </p:nvSpPr>
        <p:spPr>
          <a:xfrm>
            <a:off x="5715000" y="1219200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CCBA44F-4A70-64ED-1C14-4BB278031880}"/>
              </a:ext>
            </a:extLst>
          </p:cNvPr>
          <p:cNvSpPr txBox="1"/>
          <p:nvPr/>
        </p:nvSpPr>
        <p:spPr>
          <a:xfrm>
            <a:off x="2971800" y="1219200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-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644C0C9-96A2-5517-BEDE-5EF3878C6235}"/>
              </a:ext>
            </a:extLst>
          </p:cNvPr>
          <p:cNvSpPr txBox="1"/>
          <p:nvPr/>
        </p:nvSpPr>
        <p:spPr>
          <a:xfrm>
            <a:off x="5715000" y="2895600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5766316B-2425-E01C-85DA-775AB9F0FEE3}"/>
              </a:ext>
            </a:extLst>
          </p:cNvPr>
          <p:cNvSpPr txBox="1"/>
          <p:nvPr/>
        </p:nvSpPr>
        <p:spPr>
          <a:xfrm>
            <a:off x="2971800" y="2895600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-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3D8AE8E5-87E5-62A4-F2C2-3CBD37ED9EB9}"/>
              </a:ext>
            </a:extLst>
          </p:cNvPr>
          <p:cNvSpPr txBox="1"/>
          <p:nvPr/>
        </p:nvSpPr>
        <p:spPr>
          <a:xfrm>
            <a:off x="5715000" y="4572000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2ABC6F3-3DC9-E53D-9474-917534E4C3C2}"/>
              </a:ext>
            </a:extLst>
          </p:cNvPr>
          <p:cNvSpPr txBox="1"/>
          <p:nvPr/>
        </p:nvSpPr>
        <p:spPr>
          <a:xfrm>
            <a:off x="2971800" y="4572000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9637497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7CEE6730-0B61-A5FD-8A6D-97D9DBA6C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990600"/>
            <a:ext cx="6096000" cy="2585790"/>
          </a:xfrm>
          <a:prstGeom prst="rect">
            <a:avLst/>
          </a:prstGeom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9194598-0094-AF83-4C61-B34BBF898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581400"/>
            <a:ext cx="6096000" cy="25857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0E1387-A3E9-F922-C4C9-8C46E5245B77}"/>
              </a:ext>
            </a:extLst>
          </p:cNvPr>
          <p:cNvSpPr txBox="1"/>
          <p:nvPr/>
        </p:nvSpPr>
        <p:spPr>
          <a:xfrm>
            <a:off x="762000" y="12700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Adventures in Real World Data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(from my recent experiment)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48E2B-B3BC-3FF1-49B3-F8B6813FA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066800"/>
            <a:ext cx="2590800" cy="2663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0E2180-6B35-1518-C1BC-A7B267428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810000"/>
            <a:ext cx="2514600" cy="257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23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7CEE6730-0B61-A5FD-8A6D-97D9DBA6C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990600"/>
            <a:ext cx="6096000" cy="2585790"/>
          </a:xfrm>
          <a:prstGeom prst="rect">
            <a:avLst/>
          </a:prstGeom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9194598-0094-AF83-4C61-B34BBF898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581400"/>
            <a:ext cx="6096000" cy="25857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0E1387-A3E9-F922-C4C9-8C46E5245B77}"/>
              </a:ext>
            </a:extLst>
          </p:cNvPr>
          <p:cNvSpPr txBox="1"/>
          <p:nvPr/>
        </p:nvSpPr>
        <p:spPr>
          <a:xfrm>
            <a:off x="76200" y="76200"/>
            <a:ext cx="8534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Substantial leftover autofluorescence affecting signature 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 marker*fluorophore combinations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48E2B-B3BC-3FF1-49B3-F8B6813FA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066800"/>
            <a:ext cx="2590800" cy="2663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0E2180-6B35-1518-C1BC-A7B267428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810000"/>
            <a:ext cx="2514600" cy="2577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352C8E-9341-276B-134F-07F91DAAE80F}"/>
                  </a:ext>
                </a:extLst>
              </p14:cNvPr>
              <p14:cNvContentPartPr/>
              <p14:nvPr/>
            </p14:nvContentPartPr>
            <p14:xfrm>
              <a:off x="3514680" y="2585210"/>
              <a:ext cx="270000" cy="482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352C8E-9341-276B-134F-07F91DAAE8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7040" y="2567570"/>
                <a:ext cx="30564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4594F54-06E3-11DB-7A42-B03BC4F662A3}"/>
                  </a:ext>
                </a:extLst>
              </p14:cNvPr>
              <p14:cNvContentPartPr/>
              <p14:nvPr/>
            </p14:nvContentPartPr>
            <p14:xfrm>
              <a:off x="4344840" y="2351210"/>
              <a:ext cx="693720" cy="766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4594F54-06E3-11DB-7A42-B03BC4F662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27200" y="2333210"/>
                <a:ext cx="729360" cy="8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D40CCA3-182A-0E2C-AA52-9B74B1EFEE9C}"/>
                  </a:ext>
                </a:extLst>
              </p14:cNvPr>
              <p14:cNvContentPartPr/>
              <p14:nvPr/>
            </p14:nvContentPartPr>
            <p14:xfrm>
              <a:off x="5293440" y="2858090"/>
              <a:ext cx="345240" cy="228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D40CCA3-182A-0E2C-AA52-9B74B1EFEE9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75440" y="2840090"/>
                <a:ext cx="38088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2DD896F-4CC1-322B-F5A9-3F13E6343FD7}"/>
                  </a:ext>
                </a:extLst>
              </p14:cNvPr>
              <p14:cNvContentPartPr/>
              <p14:nvPr/>
            </p14:nvContentPartPr>
            <p14:xfrm>
              <a:off x="3561840" y="5422730"/>
              <a:ext cx="305280" cy="298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2DD896F-4CC1-322B-F5A9-3F13E6343FD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44200" y="5404730"/>
                <a:ext cx="34092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E8CF80-5E33-89AD-D580-96C9A1BB95A3}"/>
                  </a:ext>
                </a:extLst>
              </p14:cNvPr>
              <p14:cNvContentPartPr/>
              <p14:nvPr/>
            </p14:nvContentPartPr>
            <p14:xfrm>
              <a:off x="4432320" y="5035370"/>
              <a:ext cx="585720" cy="68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E8CF80-5E33-89AD-D580-96C9A1BB95A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14320" y="5017730"/>
                <a:ext cx="621360" cy="72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67F1CCB-6529-D73F-FC81-9023CCC0E890}"/>
                  </a:ext>
                </a:extLst>
              </p14:cNvPr>
              <p14:cNvContentPartPr/>
              <p14:nvPr/>
            </p14:nvContentPartPr>
            <p14:xfrm>
              <a:off x="5385600" y="5523890"/>
              <a:ext cx="353880" cy="172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67F1CCB-6529-D73F-FC81-9023CCC0E89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7600" y="5505890"/>
                <a:ext cx="389520" cy="20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56220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6DB81-7951-11D9-BE01-206520F14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124200"/>
            <a:ext cx="7874405" cy="2482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113FC1-4E37-E5B3-EB59-A7D4D4C5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43000"/>
            <a:ext cx="2076557" cy="19432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A9229CE-A4E6-68E0-A701-CD431501B182}"/>
              </a:ext>
            </a:extLst>
          </p:cNvPr>
          <p:cNvSpPr/>
          <p:nvPr/>
        </p:nvSpPr>
        <p:spPr>
          <a:xfrm>
            <a:off x="2895600" y="1828800"/>
            <a:ext cx="457200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E8F432-31E3-3F61-26EA-093CE7249052}"/>
              </a:ext>
            </a:extLst>
          </p:cNvPr>
          <p:cNvGrpSpPr/>
          <p:nvPr/>
        </p:nvGrpSpPr>
        <p:grpSpPr>
          <a:xfrm>
            <a:off x="3657600" y="1143000"/>
            <a:ext cx="1371600" cy="1828800"/>
            <a:chOff x="3733800" y="1828800"/>
            <a:chExt cx="1371600" cy="21101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2ED2E5-D626-2434-B949-5E7245B6C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6173"/>
            <a:stretch/>
          </p:blipFill>
          <p:spPr>
            <a:xfrm>
              <a:off x="3733800" y="1828800"/>
              <a:ext cx="1371600" cy="21101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C31242D-970D-51A2-F323-A5C56D5CA9C2}"/>
                    </a:ext>
                  </a:extLst>
                </p14:cNvPr>
                <p14:cNvContentPartPr/>
                <p14:nvPr/>
              </p14:nvContentPartPr>
              <p14:xfrm>
                <a:off x="3972960" y="3264660"/>
                <a:ext cx="300240" cy="134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C31242D-970D-51A2-F323-A5C56D5CA9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68640" y="3259673"/>
                  <a:ext cx="308880" cy="14461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9F4A050-1F36-56C7-BF31-1549CA211B7E}"/>
              </a:ext>
            </a:extLst>
          </p:cNvPr>
          <p:cNvSpPr/>
          <p:nvPr/>
        </p:nvSpPr>
        <p:spPr>
          <a:xfrm>
            <a:off x="5257800" y="1752600"/>
            <a:ext cx="457200" cy="1844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D35CBD-B1B8-06F8-8E34-A3F8D8A28C43}"/>
              </a:ext>
            </a:extLst>
          </p:cNvPr>
          <p:cNvSpPr txBox="1"/>
          <p:nvPr/>
        </p:nvSpPr>
        <p:spPr>
          <a:xfrm>
            <a:off x="5943600" y="1600200"/>
            <a:ext cx="2590800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Split the gated cells into 10 groups by percentile, subtracted autofluorescence, and then normalized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1EFD310-09E9-2BB5-4CAC-451A2A072855}"/>
              </a:ext>
            </a:extLst>
          </p:cNvPr>
          <p:cNvSpPr/>
          <p:nvPr/>
        </p:nvSpPr>
        <p:spPr>
          <a:xfrm rot="5400000">
            <a:off x="7712242" y="2650958"/>
            <a:ext cx="457200" cy="1844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5CA62E-B46E-D02D-2933-2560AA47D321}"/>
              </a:ext>
            </a:extLst>
          </p:cNvPr>
          <p:cNvSpPr txBox="1"/>
          <p:nvPr/>
        </p:nvSpPr>
        <p:spPr>
          <a:xfrm>
            <a:off x="1524000" y="152400"/>
            <a:ext cx="5715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 cautious when using cell controls for dim fluorophores or tertiary markers</a:t>
            </a:r>
          </a:p>
        </p:txBody>
      </p:sp>
    </p:spTree>
    <p:extLst>
      <p:ext uri="{BB962C8B-B14F-4D97-AF65-F5344CB8AC3E}">
        <p14:creationId xmlns:p14="http://schemas.microsoft.com/office/powerpoint/2010/main" val="40342430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6DB81-7951-11D9-BE01-206520F14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124200"/>
            <a:ext cx="7874405" cy="2482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113FC1-4E37-E5B3-EB59-A7D4D4C5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43000"/>
            <a:ext cx="2076557" cy="19432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A9229CE-A4E6-68E0-A701-CD431501B182}"/>
              </a:ext>
            </a:extLst>
          </p:cNvPr>
          <p:cNvSpPr/>
          <p:nvPr/>
        </p:nvSpPr>
        <p:spPr>
          <a:xfrm>
            <a:off x="2895600" y="1828800"/>
            <a:ext cx="457200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E8F432-31E3-3F61-26EA-093CE7249052}"/>
              </a:ext>
            </a:extLst>
          </p:cNvPr>
          <p:cNvGrpSpPr/>
          <p:nvPr/>
        </p:nvGrpSpPr>
        <p:grpSpPr>
          <a:xfrm>
            <a:off x="3657600" y="1143000"/>
            <a:ext cx="1371600" cy="1828800"/>
            <a:chOff x="3733800" y="1828800"/>
            <a:chExt cx="1371600" cy="21101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2ED2E5-D626-2434-B949-5E7245B6C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6173"/>
            <a:stretch/>
          </p:blipFill>
          <p:spPr>
            <a:xfrm>
              <a:off x="3733800" y="1828800"/>
              <a:ext cx="1371600" cy="21101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C31242D-970D-51A2-F323-A5C56D5CA9C2}"/>
                    </a:ext>
                  </a:extLst>
                </p14:cNvPr>
                <p14:cNvContentPartPr/>
                <p14:nvPr/>
              </p14:nvContentPartPr>
              <p14:xfrm>
                <a:off x="3972960" y="3264660"/>
                <a:ext cx="300240" cy="134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C31242D-970D-51A2-F323-A5C56D5CA9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68640" y="3259689"/>
                  <a:ext cx="308880" cy="14458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9F4A050-1F36-56C7-BF31-1549CA211B7E}"/>
              </a:ext>
            </a:extLst>
          </p:cNvPr>
          <p:cNvSpPr/>
          <p:nvPr/>
        </p:nvSpPr>
        <p:spPr>
          <a:xfrm>
            <a:off x="5257800" y="1752600"/>
            <a:ext cx="457200" cy="1844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D35CBD-B1B8-06F8-8E34-A3F8D8A28C43}"/>
              </a:ext>
            </a:extLst>
          </p:cNvPr>
          <p:cNvSpPr txBox="1"/>
          <p:nvPr/>
        </p:nvSpPr>
        <p:spPr>
          <a:xfrm>
            <a:off x="5943600" y="1600200"/>
            <a:ext cx="2590800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Split the gated cells into 10 groups by percentile, subtracted autofluorescence, and then normalized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1EFD310-09E9-2BB5-4CAC-451A2A072855}"/>
              </a:ext>
            </a:extLst>
          </p:cNvPr>
          <p:cNvSpPr/>
          <p:nvPr/>
        </p:nvSpPr>
        <p:spPr>
          <a:xfrm rot="5400000">
            <a:off x="7712242" y="2650958"/>
            <a:ext cx="457200" cy="1844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584A5A62-12B1-11B8-5DA5-96B700FC7AB4}"/>
              </a:ext>
            </a:extLst>
          </p:cNvPr>
          <p:cNvSpPr/>
          <p:nvPr/>
        </p:nvSpPr>
        <p:spPr>
          <a:xfrm>
            <a:off x="2590800" y="3810000"/>
            <a:ext cx="381000" cy="15240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8DE18-F870-11F2-B72B-FCF5603AA515}"/>
              </a:ext>
            </a:extLst>
          </p:cNvPr>
          <p:cNvSpPr txBox="1"/>
          <p:nvPr/>
        </p:nvSpPr>
        <p:spPr>
          <a:xfrm>
            <a:off x="990600" y="35814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Increasing leftover autofluorescence as </a:t>
            </a:r>
          </a:p>
          <a:p>
            <a:r>
              <a:rPr lang="en-US" sz="1200" dirty="0"/>
              <a:t>you gate further left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19E77-CB26-D953-87AB-1309E001B39A}"/>
              </a:ext>
            </a:extLst>
          </p:cNvPr>
          <p:cNvSpPr txBox="1"/>
          <p:nvPr/>
        </p:nvSpPr>
        <p:spPr>
          <a:xfrm>
            <a:off x="1524000" y="152400"/>
            <a:ext cx="5715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 cautious when using cell controls for dim fluorophores or tertiary markers</a:t>
            </a:r>
          </a:p>
        </p:txBody>
      </p:sp>
    </p:spTree>
    <p:extLst>
      <p:ext uri="{BB962C8B-B14F-4D97-AF65-F5344CB8AC3E}">
        <p14:creationId xmlns:p14="http://schemas.microsoft.com/office/powerpoint/2010/main" val="6783183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223C2E25-446C-8E2C-9AE1-E09274ACC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3581400"/>
            <a:ext cx="3886200" cy="247634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8207CBE-F13D-2EBD-947E-5359D93BB24E}"/>
              </a:ext>
            </a:extLst>
          </p:cNvPr>
          <p:cNvGrpSpPr/>
          <p:nvPr/>
        </p:nvGrpSpPr>
        <p:grpSpPr>
          <a:xfrm>
            <a:off x="4419600" y="847725"/>
            <a:ext cx="3733800" cy="2590800"/>
            <a:chOff x="2209800" y="1066800"/>
            <a:chExt cx="5869546" cy="38100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6335AF2-15D6-2A90-E1B8-14897F29C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1066800"/>
              <a:ext cx="5869546" cy="38100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27624F0-9528-6DC6-7809-B4E417320891}"/>
                    </a:ext>
                  </a:extLst>
                </p14:cNvPr>
                <p14:cNvContentPartPr/>
                <p14:nvPr/>
              </p14:nvContentPartPr>
              <p14:xfrm>
                <a:off x="7299510" y="2865120"/>
                <a:ext cx="104040" cy="1517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27624F0-9528-6DC6-7809-B4E4173208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00559" y="2772509"/>
                  <a:ext cx="301377" cy="1702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E05B24-A2B9-EDC3-A09A-7E8A06568F9C}"/>
                    </a:ext>
                  </a:extLst>
                </p14:cNvPr>
                <p14:cNvContentPartPr/>
                <p14:nvPr/>
              </p14:nvContentPartPr>
              <p14:xfrm>
                <a:off x="7299510" y="3023880"/>
                <a:ext cx="606960" cy="1396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E05B24-A2B9-EDC3-A09A-7E8A06568F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0518" y="2931278"/>
                  <a:ext cx="804378" cy="15811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F2249B5-87B8-CBA3-97E1-CC4CB062DD3C}"/>
                    </a:ext>
                  </a:extLst>
                </p14:cNvPr>
                <p14:cNvContentPartPr/>
                <p14:nvPr/>
              </p14:nvContentPartPr>
              <p14:xfrm>
                <a:off x="7219950" y="4408440"/>
                <a:ext cx="636120" cy="34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F2249B5-87B8-CBA3-97E1-CC4CB062DD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20910" y="4316363"/>
                  <a:ext cx="833634" cy="217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5876EB0-5BA7-48C7-135B-B84F3E8B6EF5}"/>
                    </a:ext>
                  </a:extLst>
                </p14:cNvPr>
                <p14:cNvContentPartPr/>
                <p14:nvPr/>
              </p14:nvContentPartPr>
              <p14:xfrm>
                <a:off x="7413990" y="3166080"/>
                <a:ext cx="457560" cy="1230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5876EB0-5BA7-48C7-135B-B84F3E8B6EF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15012" y="3073463"/>
                  <a:ext cx="654950" cy="1415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B47BE88-770C-2947-A897-2D53307E5F2B}"/>
                    </a:ext>
                  </a:extLst>
                </p14:cNvPr>
                <p14:cNvContentPartPr/>
                <p14:nvPr/>
              </p14:nvContentPartPr>
              <p14:xfrm>
                <a:off x="5562150" y="2821920"/>
                <a:ext cx="793080" cy="1633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B47BE88-770C-2947-A897-2D53307E5F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63086" y="2729268"/>
                  <a:ext cx="990642" cy="18180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04F1FCB-C3DC-F7FA-E287-B6422B607B45}"/>
                    </a:ext>
                  </a:extLst>
                </p14:cNvPr>
                <p14:cNvContentPartPr/>
                <p14:nvPr/>
              </p14:nvContentPartPr>
              <p14:xfrm>
                <a:off x="5690310" y="3059520"/>
                <a:ext cx="518040" cy="1248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04F1FCB-C3DC-F7FA-E287-B6422B607B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91339" y="2966903"/>
                  <a:ext cx="715416" cy="143318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D399D32-AC41-25A4-C5D5-EDFFEBB57F74}"/>
                </a:ext>
              </a:extLst>
            </p:cNvPr>
            <p:cNvGrpSpPr/>
            <p:nvPr/>
          </p:nvGrpSpPr>
          <p:grpSpPr>
            <a:xfrm>
              <a:off x="6421470" y="2819040"/>
              <a:ext cx="1118880" cy="1680480"/>
              <a:chOff x="6573870" y="3200040"/>
              <a:chExt cx="1118880" cy="1680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3E846D47-AC72-6533-9049-42A74E161DF8}"/>
                      </a:ext>
                    </a:extLst>
                  </p14:cNvPr>
                  <p14:cNvContentPartPr/>
                  <p14:nvPr/>
                </p14:nvContentPartPr>
                <p14:xfrm>
                  <a:off x="6573870" y="3814560"/>
                  <a:ext cx="740160" cy="106596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3E846D47-AC72-6533-9049-42A74E161DF8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474842" y="3721937"/>
                    <a:ext cx="937649" cy="1250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4EF1F7E7-3ED3-7493-0465-9D5B7596853B}"/>
                      </a:ext>
                    </a:extLst>
                  </p14:cNvPr>
                  <p14:cNvContentPartPr/>
                  <p14:nvPr/>
                </p14:nvContentPartPr>
                <p14:xfrm>
                  <a:off x="7692390" y="3451320"/>
                  <a:ext cx="360" cy="3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4EF1F7E7-3ED3-7493-0465-9D5B7596853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629390" y="338832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747E88B6-00BD-F405-4F51-D603EA1D03A5}"/>
                      </a:ext>
                    </a:extLst>
                  </p14:cNvPr>
                  <p14:cNvContentPartPr/>
                  <p14:nvPr/>
                </p14:nvContentPartPr>
                <p14:xfrm>
                  <a:off x="7692390" y="3428640"/>
                  <a:ext cx="360" cy="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747E88B6-00BD-F405-4F51-D603EA1D03A5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629390" y="33656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84BB0D37-5F07-AA0C-B359-D772BA49BF05}"/>
                      </a:ext>
                    </a:extLst>
                  </p14:cNvPr>
                  <p14:cNvContentPartPr/>
                  <p14:nvPr/>
                </p14:nvContentPartPr>
                <p14:xfrm>
                  <a:off x="7668990" y="3257640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84BB0D37-5F07-AA0C-B359-D772BA49BF05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605990" y="31946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043DEF94-B4A6-2C52-BF9F-BD9C2CCDFE0C}"/>
                      </a:ext>
                    </a:extLst>
                  </p14:cNvPr>
                  <p14:cNvContentPartPr/>
                  <p14:nvPr/>
                </p14:nvContentPartPr>
                <p14:xfrm>
                  <a:off x="7680870" y="3303000"/>
                  <a:ext cx="360" cy="36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043DEF94-B4A6-2C52-BF9F-BD9C2CCDFE0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617870" y="324000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85AFEBF9-62A4-42C1-ABC5-8B772BBAF654}"/>
                      </a:ext>
                    </a:extLst>
                  </p14:cNvPr>
                  <p14:cNvContentPartPr/>
                  <p14:nvPr/>
                </p14:nvContentPartPr>
                <p14:xfrm>
                  <a:off x="7635510" y="3200040"/>
                  <a:ext cx="360" cy="3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85AFEBF9-62A4-42C1-ABC5-8B772BBAF65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572510" y="31370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E277EB8-E9F0-F0B9-6F7B-7AECB6D9E640}"/>
                </a:ext>
              </a:extLst>
            </p:cNvPr>
            <p:cNvGrpSpPr/>
            <p:nvPr/>
          </p:nvGrpSpPr>
          <p:grpSpPr>
            <a:xfrm>
              <a:off x="6202590" y="3767640"/>
              <a:ext cx="11880" cy="69120"/>
              <a:chOff x="6354990" y="4148640"/>
              <a:chExt cx="11880" cy="6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C28C4751-F988-1558-C005-84001535D11D}"/>
                      </a:ext>
                    </a:extLst>
                  </p14:cNvPr>
                  <p14:cNvContentPartPr/>
                  <p14:nvPr/>
                </p14:nvContentPartPr>
                <p14:xfrm>
                  <a:off x="6366510" y="4217400"/>
                  <a:ext cx="360" cy="3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C28C4751-F988-1558-C005-84001535D11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303510" y="415440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71F0F371-DB01-4D0E-3CE5-4B2553B9D574}"/>
                      </a:ext>
                    </a:extLst>
                  </p14:cNvPr>
                  <p14:cNvContentPartPr/>
                  <p14:nvPr/>
                </p14:nvContentPartPr>
                <p14:xfrm>
                  <a:off x="6354990" y="4148640"/>
                  <a:ext cx="360" cy="3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71F0F371-DB01-4D0E-3CE5-4B2553B9D57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291990" y="40856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0089017-054E-71B4-2B26-2072F41D12FE}"/>
                    </a:ext>
                  </a:extLst>
                </p14:cNvPr>
                <p14:cNvContentPartPr/>
                <p14:nvPr/>
              </p14:nvContentPartPr>
              <p14:xfrm>
                <a:off x="3632925" y="4495800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0089017-054E-71B4-2B26-2072F41D12F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96925" y="44238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19E2AFC-4552-8EF2-3306-7D0E50FE1D26}"/>
                    </a:ext>
                  </a:extLst>
                </p14:cNvPr>
                <p14:cNvContentPartPr/>
                <p14:nvPr/>
              </p14:nvContentPartPr>
              <p14:xfrm>
                <a:off x="3682245" y="4503000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19E2AFC-4552-8EF2-3306-7D0E50FE1D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46245" y="44310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C86FCC4-CB85-06C9-B14D-3688DC8BD9B0}"/>
                    </a:ext>
                  </a:extLst>
                </p14:cNvPr>
                <p14:cNvContentPartPr/>
                <p14:nvPr/>
              </p14:nvContentPartPr>
              <p14:xfrm>
                <a:off x="3795645" y="4503000"/>
                <a:ext cx="3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C86FCC4-CB85-06C9-B14D-3688DC8BD9B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59645" y="44310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C2F0D19-77D1-6EA2-18CE-CBC4F8DD7528}"/>
                    </a:ext>
                  </a:extLst>
                </p14:cNvPr>
                <p14:cNvContentPartPr/>
                <p14:nvPr/>
              </p14:nvContentPartPr>
              <p14:xfrm>
                <a:off x="3887805" y="4503000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C2F0D19-77D1-6EA2-18CE-CBC4F8DD752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51805" y="4431000"/>
                  <a:ext cx="7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5B6E3D9-8D4F-673A-9ADA-61A467ECB11A}"/>
                    </a:ext>
                  </a:extLst>
                </p14:cNvPr>
                <p14:cNvContentPartPr/>
                <p14:nvPr/>
              </p14:nvContentPartPr>
              <p14:xfrm>
                <a:off x="3810045" y="4482120"/>
                <a:ext cx="126720" cy="35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5B6E3D9-8D4F-673A-9ADA-61A467ECB11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53725" y="4376807"/>
                  <a:ext cx="238797" cy="245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8BA2387-0E31-F888-3095-29E2BD4DCC1E}"/>
                    </a:ext>
                  </a:extLst>
                </p14:cNvPr>
                <p14:cNvContentPartPr/>
                <p14:nvPr/>
              </p14:nvContentPartPr>
              <p14:xfrm>
                <a:off x="3945765" y="3581400"/>
                <a:ext cx="2351520" cy="921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8BA2387-0E31-F888-3095-29E2BD4DCC1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89184" y="3475530"/>
                  <a:ext cx="2464117" cy="11328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04ABF0A-C086-5D96-8BB9-E102DDB1DFF0}"/>
                    </a:ext>
                  </a:extLst>
                </p14:cNvPr>
                <p14:cNvContentPartPr/>
                <p14:nvPr/>
              </p14:nvContentPartPr>
              <p14:xfrm>
                <a:off x="3813405" y="2877631"/>
                <a:ext cx="2269080" cy="1682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04ABF0A-C086-5D96-8BB9-E102DDB1DFF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756819" y="2771761"/>
                  <a:ext cx="2381685" cy="1893491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CB001947-B138-B49C-21A0-A8A315A18C9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6200" y="1981200"/>
            <a:ext cx="4145833" cy="2209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DCD7AD-B834-F346-C455-A3EDFC18956F}"/>
              </a:ext>
            </a:extLst>
          </p:cNvPr>
          <p:cNvSpPr txBox="1"/>
          <p:nvPr/>
        </p:nvSpPr>
        <p:spPr>
          <a:xfrm>
            <a:off x="228600" y="228600"/>
            <a:ext cx="86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terms of the fluorophore signature used for unmixing</a:t>
            </a:r>
          </a:p>
        </p:txBody>
      </p:sp>
    </p:spTree>
    <p:extLst>
      <p:ext uri="{BB962C8B-B14F-4D97-AF65-F5344CB8AC3E}">
        <p14:creationId xmlns:p14="http://schemas.microsoft.com/office/powerpoint/2010/main" val="13735283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CB001947-B138-B49C-21A0-A8A315A18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77" y="1676400"/>
            <a:ext cx="4145833" cy="2209932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46DC270-D0C7-432B-1E30-CC01BEFB588C}"/>
              </a:ext>
            </a:extLst>
          </p:cNvPr>
          <p:cNvGrpSpPr/>
          <p:nvPr/>
        </p:nvGrpSpPr>
        <p:grpSpPr>
          <a:xfrm>
            <a:off x="4495800" y="914400"/>
            <a:ext cx="3898212" cy="2108651"/>
            <a:chOff x="4267200" y="1091749"/>
            <a:chExt cx="3898212" cy="210865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585ECCC-0A89-479D-54B3-09575D1158F0}"/>
                    </a:ext>
                  </a:extLst>
                </p14:cNvPr>
                <p14:cNvContentPartPr/>
                <p14:nvPr/>
              </p14:nvContentPartPr>
              <p14:xfrm>
                <a:off x="4656885" y="1450320"/>
                <a:ext cx="3420720" cy="1569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585ECCC-0A89-479D-54B3-09575D1158F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47885" y="1441680"/>
                  <a:ext cx="3438360" cy="15876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73C99B1A-ECEB-325A-E19C-4D2908401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7200" y="1091749"/>
              <a:ext cx="3898212" cy="2108651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CFF7E50-1EE7-BA2F-2CCC-23335885DFF1}"/>
              </a:ext>
            </a:extLst>
          </p:cNvPr>
          <p:cNvGrpSpPr/>
          <p:nvPr/>
        </p:nvGrpSpPr>
        <p:grpSpPr>
          <a:xfrm>
            <a:off x="4495800" y="3352800"/>
            <a:ext cx="4387453" cy="2514600"/>
            <a:chOff x="4225112" y="3352801"/>
            <a:chExt cx="4387453" cy="25146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5B7E1D4-9CF2-2A8A-8111-B745DA323231}"/>
                </a:ext>
              </a:extLst>
            </p:cNvPr>
            <p:cNvGrpSpPr/>
            <p:nvPr/>
          </p:nvGrpSpPr>
          <p:grpSpPr>
            <a:xfrm>
              <a:off x="4585965" y="3453360"/>
              <a:ext cx="4026600" cy="2176560"/>
              <a:chOff x="4585965" y="3453360"/>
              <a:chExt cx="4026600" cy="2176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" name="Ink 2">
                    <a:extLst>
                      <a:ext uri="{FF2B5EF4-FFF2-40B4-BE49-F238E27FC236}">
                        <a16:creationId xmlns:a16="http://schemas.microsoft.com/office/drawing/2014/main" id="{2A2EA112-0937-91B5-80A0-7A37E66664A5}"/>
                      </a:ext>
                    </a:extLst>
                  </p14:cNvPr>
                  <p14:cNvContentPartPr/>
                  <p14:nvPr/>
                </p14:nvContentPartPr>
                <p14:xfrm>
                  <a:off x="4585965" y="3453360"/>
                  <a:ext cx="3552120" cy="2176560"/>
                </p14:xfrm>
              </p:contentPart>
            </mc:Choice>
            <mc:Fallback xmlns="">
              <p:pic>
                <p:nvPicPr>
                  <p:cNvPr id="3" name="Ink 2">
                    <a:extLst>
                      <a:ext uri="{FF2B5EF4-FFF2-40B4-BE49-F238E27FC236}">
                        <a16:creationId xmlns:a16="http://schemas.microsoft.com/office/drawing/2014/main" id="{2A2EA112-0937-91B5-80A0-7A37E66664A5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577325" y="3444720"/>
                    <a:ext cx="3569760" cy="219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9561B7E0-0C1B-B111-F05A-AD015EAEA777}"/>
                      </a:ext>
                    </a:extLst>
                  </p14:cNvPr>
                  <p14:cNvContentPartPr/>
                  <p14:nvPr/>
                </p14:nvContentPartPr>
                <p14:xfrm>
                  <a:off x="8612205" y="3707160"/>
                  <a:ext cx="360" cy="36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9561B7E0-0C1B-B111-F05A-AD015EAEA777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603205" y="369852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750F14E8-9497-ADC3-6059-D8CDDDA86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5112" y="3352801"/>
              <a:ext cx="4004488" cy="25146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B6CA814-6B2B-0B84-1EEB-48377BC4A710}"/>
              </a:ext>
            </a:extLst>
          </p:cNvPr>
          <p:cNvSpPr txBox="1"/>
          <p:nvPr/>
        </p:nvSpPr>
        <p:spPr>
          <a:xfrm>
            <a:off x="228600" y="228600"/>
            <a:ext cx="86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terms of the fluorophore signature used for unmixing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E36E8-4520-83E8-AF69-281B53CCE6E1}"/>
              </a:ext>
            </a:extLst>
          </p:cNvPr>
          <p:cNvSpPr txBox="1"/>
          <p:nvPr/>
        </p:nvSpPr>
        <p:spPr>
          <a:xfrm>
            <a:off x="609600" y="4343400"/>
            <a:ext cx="30480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When gating single-color controls, the brightest staining cells are more resilient to signature changes due to leftovers</a:t>
            </a:r>
          </a:p>
        </p:txBody>
      </p:sp>
    </p:spTree>
    <p:extLst>
      <p:ext uri="{BB962C8B-B14F-4D97-AF65-F5344CB8AC3E}">
        <p14:creationId xmlns:p14="http://schemas.microsoft.com/office/powerpoint/2010/main" val="25994709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3D364B-1CDE-34FC-51D2-5649F14A41C1}"/>
              </a:ext>
            </a:extLst>
          </p:cNvPr>
          <p:cNvSpPr txBox="1"/>
          <p:nvPr/>
        </p:nvSpPr>
        <p:spPr>
          <a:xfrm>
            <a:off x="914400" y="30480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One major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exce</a:t>
            </a:r>
            <a:r>
              <a:rPr lang="en-US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ption</a:t>
            </a: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Antibody aggregates!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D86EDE3-E96F-2311-8CE7-078AF006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90600"/>
            <a:ext cx="4800600" cy="45326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B25D1C-54F8-97E3-B9BF-9C8CDBA9B945}"/>
              </a:ext>
            </a:extLst>
          </p:cNvPr>
          <p:cNvSpPr txBox="1"/>
          <p:nvPr/>
        </p:nvSpPr>
        <p:spPr>
          <a:xfrm>
            <a:off x="0" y="6519446"/>
            <a:ext cx="510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Figure from Laura Johnston (formerly University of Chicago) wonderful blogpost!  https://voices.uchicago.edu/ucflow/2020/09/30/how-to-identify-bad-flow-cytometry-data-part-1/</a:t>
            </a:r>
          </a:p>
        </p:txBody>
      </p:sp>
    </p:spTree>
    <p:extLst>
      <p:ext uri="{BB962C8B-B14F-4D97-AF65-F5344CB8AC3E}">
        <p14:creationId xmlns:p14="http://schemas.microsoft.com/office/powerpoint/2010/main" val="4028416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BCD03E-AE2C-3131-D015-4D6B024AF12B}"/>
              </a:ext>
            </a:extLst>
          </p:cNvPr>
          <p:cNvSpPr txBox="1"/>
          <p:nvPr/>
        </p:nvSpPr>
        <p:spPr>
          <a:xfrm>
            <a:off x="990600" y="152400"/>
            <a:ext cx="7315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spectral cytometer needs three things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successful unmixing: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4913D-C0B4-042E-6026-D375BEBE1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18" y="1143000"/>
            <a:ext cx="6373961" cy="14920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5D2BA3F-4008-DAEA-5699-57F266111789}"/>
              </a:ext>
            </a:extLst>
          </p:cNvPr>
          <p:cNvGrpSpPr/>
          <p:nvPr/>
        </p:nvGrpSpPr>
        <p:grpSpPr>
          <a:xfrm>
            <a:off x="152400" y="1447800"/>
            <a:ext cx="2057400" cy="914399"/>
            <a:chOff x="457200" y="3124200"/>
            <a:chExt cx="1905000" cy="1066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F10799-56D9-523C-F6C9-727B4CDFBB55}"/>
                </a:ext>
              </a:extLst>
            </p:cNvPr>
            <p:cNvSpPr/>
            <p:nvPr/>
          </p:nvSpPr>
          <p:spPr>
            <a:xfrm>
              <a:off x="457200" y="3124200"/>
              <a:ext cx="1905000" cy="1066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4C4438-723A-CE7B-7356-0A229FC6FBFC}"/>
                </a:ext>
              </a:extLst>
            </p:cNvPr>
            <p:cNvSpPr txBox="1"/>
            <p:nvPr/>
          </p:nvSpPr>
          <p:spPr>
            <a:xfrm>
              <a:off x="457200" y="3124200"/>
              <a:ext cx="1905000" cy="969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Full-stained Samples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BD0CCBD-EAA1-0AF9-0207-1560CD7F3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5" t="40195" r="20684" b="5350"/>
          <a:stretch/>
        </p:blipFill>
        <p:spPr>
          <a:xfrm>
            <a:off x="6705600" y="3200400"/>
            <a:ext cx="1524000" cy="6400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05CAEE7-0AC2-6AFB-71A7-FE0755332C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82" t="35041" r="21882" b="20160"/>
          <a:stretch/>
        </p:blipFill>
        <p:spPr>
          <a:xfrm>
            <a:off x="5029200" y="3200400"/>
            <a:ext cx="1524000" cy="6220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7FDDE34-7132-70BD-0AEF-99C69604D4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35" t="42559" r="17785" b="13762"/>
          <a:stretch/>
        </p:blipFill>
        <p:spPr>
          <a:xfrm>
            <a:off x="3200400" y="3276600"/>
            <a:ext cx="1666875" cy="54400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E2E3EDF-DF56-4E87-8365-97D66EBC7F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670" t="35279" r="20516" b="16562"/>
          <a:stretch/>
        </p:blipFill>
        <p:spPr>
          <a:xfrm>
            <a:off x="4267200" y="3962400"/>
            <a:ext cx="1600200" cy="6616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EE64D6E-81ED-0FF1-F62F-D7CBB4EDB7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700" t="38079" r="18735" b="9910"/>
          <a:stretch/>
        </p:blipFill>
        <p:spPr>
          <a:xfrm>
            <a:off x="6019800" y="4019550"/>
            <a:ext cx="1522915" cy="62865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28F751E-1489-C865-29F5-5A407B468A40}"/>
              </a:ext>
            </a:extLst>
          </p:cNvPr>
          <p:cNvGrpSpPr/>
          <p:nvPr/>
        </p:nvGrpSpPr>
        <p:grpSpPr>
          <a:xfrm>
            <a:off x="304800" y="3276600"/>
            <a:ext cx="1981200" cy="1015663"/>
            <a:chOff x="457200" y="3124200"/>
            <a:chExt cx="1905000" cy="1184941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7F8F8F-C970-ADC4-3202-83BCF5B7BE05}"/>
                </a:ext>
              </a:extLst>
            </p:cNvPr>
            <p:cNvSpPr/>
            <p:nvPr/>
          </p:nvSpPr>
          <p:spPr>
            <a:xfrm>
              <a:off x="457200" y="3124200"/>
              <a:ext cx="1905000" cy="1066800"/>
            </a:xfrm>
            <a:prstGeom prst="rect">
              <a:avLst/>
            </a:pr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44075B6-F1BE-2D53-FE4C-0B7C04E7205E}"/>
                </a:ext>
              </a:extLst>
            </p:cNvPr>
            <p:cNvSpPr txBox="1"/>
            <p:nvPr/>
          </p:nvSpPr>
          <p:spPr>
            <a:xfrm>
              <a:off x="457200" y="3124200"/>
              <a:ext cx="1905000" cy="1184941"/>
            </a:xfrm>
            <a:prstGeom prst="rect">
              <a:avLst/>
            </a:pr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Single-color</a:t>
              </a:r>
            </a:p>
            <a:p>
              <a:pPr algn="ctr"/>
              <a:r>
                <a:rPr lang="en-US" sz="2000" b="1" dirty="0"/>
                <a:t>Reference Controls</a:t>
              </a: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ED475F3-4C3A-48CA-CCE4-4F4CA680CC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5105400"/>
            <a:ext cx="1509906" cy="115839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271021F-9137-6A17-B52E-977E39635B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200" y="5105400"/>
            <a:ext cx="1509906" cy="1158393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ED9025F1-6E94-FFED-49E1-CFE32C3125B0}"/>
              </a:ext>
            </a:extLst>
          </p:cNvPr>
          <p:cNvGrpSpPr/>
          <p:nvPr/>
        </p:nvGrpSpPr>
        <p:grpSpPr>
          <a:xfrm>
            <a:off x="304800" y="5181600"/>
            <a:ext cx="1981200" cy="1015663"/>
            <a:chOff x="457200" y="3124200"/>
            <a:chExt cx="1905000" cy="118494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CDECD12-C437-10CF-6D14-BFFB745C7E2C}"/>
                </a:ext>
              </a:extLst>
            </p:cNvPr>
            <p:cNvSpPr/>
            <p:nvPr/>
          </p:nvSpPr>
          <p:spPr>
            <a:xfrm>
              <a:off x="457200" y="3124200"/>
              <a:ext cx="1905000" cy="106680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15114E-D58C-CEA8-E757-DD11A8462CDC}"/>
                </a:ext>
              </a:extLst>
            </p:cNvPr>
            <p:cNvSpPr txBox="1"/>
            <p:nvPr/>
          </p:nvSpPr>
          <p:spPr>
            <a:xfrm>
              <a:off x="457200" y="3124200"/>
              <a:ext cx="1905000" cy="1184941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Unstained</a:t>
              </a:r>
            </a:p>
            <a:p>
              <a:pPr algn="ctr"/>
              <a:r>
                <a:rPr lang="en-US" sz="2000" b="1" dirty="0"/>
                <a:t>Reference Controls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3532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3D364B-1CDE-34FC-51D2-5649F14A41C1}"/>
              </a:ext>
            </a:extLst>
          </p:cNvPr>
          <p:cNvSpPr txBox="1"/>
          <p:nvPr/>
        </p:nvSpPr>
        <p:spPr>
          <a:xfrm>
            <a:off x="914400" y="30480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One major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exce</a:t>
            </a:r>
            <a:r>
              <a:rPr lang="en-US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ption</a:t>
            </a: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Antibody aggregates!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E3B186-A7B9-FE81-8C1C-0C3E8AD19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1143000"/>
            <a:ext cx="1389070" cy="920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3B75C-4389-5E25-433B-58FCF61A3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02" r="19361"/>
          <a:stretch/>
        </p:blipFill>
        <p:spPr>
          <a:xfrm>
            <a:off x="7467600" y="5029200"/>
            <a:ext cx="128522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F2AA06-97B0-1045-D03E-F4CAF7473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857500"/>
            <a:ext cx="1512793" cy="11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28F535-2D41-C7F0-B7A8-8162F241FB8C}"/>
              </a:ext>
            </a:extLst>
          </p:cNvPr>
          <p:cNvSpPr txBox="1"/>
          <p:nvPr/>
        </p:nvSpPr>
        <p:spPr>
          <a:xfrm>
            <a:off x="7696200" y="4343400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2EB7016-4186-10D4-0C3C-4C086CB85BD8}"/>
              </a:ext>
            </a:extLst>
          </p:cNvPr>
          <p:cNvGrpSpPr/>
          <p:nvPr/>
        </p:nvGrpSpPr>
        <p:grpSpPr>
          <a:xfrm rot="5400000">
            <a:off x="164748" y="1359252"/>
            <a:ext cx="1118304" cy="990600"/>
            <a:chOff x="457200" y="4648200"/>
            <a:chExt cx="1346904" cy="148172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44E70A9-13C6-D764-86EB-98BFED9FD55C}"/>
                </a:ext>
              </a:extLst>
            </p:cNvPr>
            <p:cNvGrpSpPr/>
            <p:nvPr/>
          </p:nvGrpSpPr>
          <p:grpSpPr>
            <a:xfrm>
              <a:off x="990600" y="4648200"/>
              <a:ext cx="813504" cy="795924"/>
              <a:chOff x="410606" y="4609554"/>
              <a:chExt cx="813504" cy="795924"/>
            </a:xfrm>
          </p:grpSpPr>
          <p:sp>
            <p:nvSpPr>
              <p:cNvPr id="12" name="Star: 5 Points 11">
                <a:extLst>
                  <a:ext uri="{FF2B5EF4-FFF2-40B4-BE49-F238E27FC236}">
                    <a16:creationId xmlns:a16="http://schemas.microsoft.com/office/drawing/2014/main" id="{438CD6ED-7E35-6B5A-770F-C41686CD8B0A}"/>
                  </a:ext>
                </a:extLst>
              </p:cNvPr>
              <p:cNvSpPr/>
              <p:nvPr/>
            </p:nvSpPr>
            <p:spPr>
              <a:xfrm rot="847047">
                <a:off x="410606" y="4685755"/>
                <a:ext cx="349885" cy="33872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Star: 5 Points 12">
                <a:extLst>
                  <a:ext uri="{FF2B5EF4-FFF2-40B4-BE49-F238E27FC236}">
                    <a16:creationId xmlns:a16="http://schemas.microsoft.com/office/drawing/2014/main" id="{D992DD46-53B9-8603-43F5-B60973CB15A7}"/>
                  </a:ext>
                </a:extLst>
              </p:cNvPr>
              <p:cNvSpPr/>
              <p:nvPr/>
            </p:nvSpPr>
            <p:spPr>
              <a:xfrm rot="847047">
                <a:off x="874225" y="4609554"/>
                <a:ext cx="349885" cy="33872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Star: 5 Points 13">
                <a:extLst>
                  <a:ext uri="{FF2B5EF4-FFF2-40B4-BE49-F238E27FC236}">
                    <a16:creationId xmlns:a16="http://schemas.microsoft.com/office/drawing/2014/main" id="{A6696A92-8E59-AF81-93DF-13D59B0236C9}"/>
                  </a:ext>
                </a:extLst>
              </p:cNvPr>
              <p:cNvSpPr/>
              <p:nvPr/>
            </p:nvSpPr>
            <p:spPr>
              <a:xfrm rot="847047">
                <a:off x="721826" y="5066756"/>
                <a:ext cx="349885" cy="33872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62DE3AE-9B32-B3D0-92C4-0063D8F36369}"/>
                </a:ext>
              </a:extLst>
            </p:cNvPr>
            <p:cNvGrpSpPr/>
            <p:nvPr/>
          </p:nvGrpSpPr>
          <p:grpSpPr>
            <a:xfrm rot="775802">
              <a:off x="990600" y="5029200"/>
              <a:ext cx="813504" cy="795924"/>
              <a:chOff x="410606" y="4609554"/>
              <a:chExt cx="813504" cy="795924"/>
            </a:xfrm>
          </p:grpSpPr>
          <p:sp>
            <p:nvSpPr>
              <p:cNvPr id="16" name="Star: 5 Points 15">
                <a:extLst>
                  <a:ext uri="{FF2B5EF4-FFF2-40B4-BE49-F238E27FC236}">
                    <a16:creationId xmlns:a16="http://schemas.microsoft.com/office/drawing/2014/main" id="{BEC1DA38-7F3D-D2AB-F9A1-C38CF2DB8504}"/>
                  </a:ext>
                </a:extLst>
              </p:cNvPr>
              <p:cNvSpPr/>
              <p:nvPr/>
            </p:nvSpPr>
            <p:spPr>
              <a:xfrm rot="847047">
                <a:off x="410606" y="4685755"/>
                <a:ext cx="349885" cy="33872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Star: 5 Points 16">
                <a:extLst>
                  <a:ext uri="{FF2B5EF4-FFF2-40B4-BE49-F238E27FC236}">
                    <a16:creationId xmlns:a16="http://schemas.microsoft.com/office/drawing/2014/main" id="{8D4C275F-771E-A368-9FB9-BB76082DAA17}"/>
                  </a:ext>
                </a:extLst>
              </p:cNvPr>
              <p:cNvSpPr/>
              <p:nvPr/>
            </p:nvSpPr>
            <p:spPr>
              <a:xfrm rot="847047">
                <a:off x="874225" y="4609554"/>
                <a:ext cx="349885" cy="33872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Star: 5 Points 17">
                <a:extLst>
                  <a:ext uri="{FF2B5EF4-FFF2-40B4-BE49-F238E27FC236}">
                    <a16:creationId xmlns:a16="http://schemas.microsoft.com/office/drawing/2014/main" id="{4EFF737A-950B-BE08-1DA5-10AAEE3374C7}"/>
                  </a:ext>
                </a:extLst>
              </p:cNvPr>
              <p:cNvSpPr/>
              <p:nvPr/>
            </p:nvSpPr>
            <p:spPr>
              <a:xfrm rot="847047">
                <a:off x="721826" y="5066756"/>
                <a:ext cx="349885" cy="33872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911055B-C728-BA33-AB5A-3BCFEAAE9934}"/>
                </a:ext>
              </a:extLst>
            </p:cNvPr>
            <p:cNvGrpSpPr/>
            <p:nvPr/>
          </p:nvGrpSpPr>
          <p:grpSpPr>
            <a:xfrm>
              <a:off x="838200" y="4876800"/>
              <a:ext cx="813504" cy="795924"/>
              <a:chOff x="410606" y="4609554"/>
              <a:chExt cx="813504" cy="795924"/>
            </a:xfrm>
          </p:grpSpPr>
          <p:sp>
            <p:nvSpPr>
              <p:cNvPr id="20" name="Star: 5 Points 19">
                <a:extLst>
                  <a:ext uri="{FF2B5EF4-FFF2-40B4-BE49-F238E27FC236}">
                    <a16:creationId xmlns:a16="http://schemas.microsoft.com/office/drawing/2014/main" id="{C3D51977-7015-477F-5C00-4C7382FCC1C8}"/>
                  </a:ext>
                </a:extLst>
              </p:cNvPr>
              <p:cNvSpPr/>
              <p:nvPr/>
            </p:nvSpPr>
            <p:spPr>
              <a:xfrm rot="847047">
                <a:off x="410606" y="4685755"/>
                <a:ext cx="349885" cy="33872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Star: 5 Points 20">
                <a:extLst>
                  <a:ext uri="{FF2B5EF4-FFF2-40B4-BE49-F238E27FC236}">
                    <a16:creationId xmlns:a16="http://schemas.microsoft.com/office/drawing/2014/main" id="{0086DE0E-CCD6-F117-1C96-AE1E79933167}"/>
                  </a:ext>
                </a:extLst>
              </p:cNvPr>
              <p:cNvSpPr/>
              <p:nvPr/>
            </p:nvSpPr>
            <p:spPr>
              <a:xfrm rot="847047">
                <a:off x="874225" y="4609554"/>
                <a:ext cx="349885" cy="33872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Star: 5 Points 21">
                <a:extLst>
                  <a:ext uri="{FF2B5EF4-FFF2-40B4-BE49-F238E27FC236}">
                    <a16:creationId xmlns:a16="http://schemas.microsoft.com/office/drawing/2014/main" id="{6059431F-BB5E-844D-6F75-80830A59C11A}"/>
                  </a:ext>
                </a:extLst>
              </p:cNvPr>
              <p:cNvSpPr/>
              <p:nvPr/>
            </p:nvSpPr>
            <p:spPr>
              <a:xfrm rot="847047">
                <a:off x="721826" y="5066756"/>
                <a:ext cx="349885" cy="33872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310B3F0-A13E-D5C0-ABA3-59E3A0BA8E1C}"/>
                </a:ext>
              </a:extLst>
            </p:cNvPr>
            <p:cNvGrpSpPr/>
            <p:nvPr/>
          </p:nvGrpSpPr>
          <p:grpSpPr>
            <a:xfrm>
              <a:off x="457200" y="4800600"/>
              <a:ext cx="813504" cy="795924"/>
              <a:chOff x="410606" y="4609554"/>
              <a:chExt cx="813504" cy="795924"/>
            </a:xfrm>
          </p:grpSpPr>
          <p:sp>
            <p:nvSpPr>
              <p:cNvPr id="24" name="Star: 5 Points 23">
                <a:extLst>
                  <a:ext uri="{FF2B5EF4-FFF2-40B4-BE49-F238E27FC236}">
                    <a16:creationId xmlns:a16="http://schemas.microsoft.com/office/drawing/2014/main" id="{FF3F135D-7EDB-AD2C-7A0B-CF0B8CBEC3B0}"/>
                  </a:ext>
                </a:extLst>
              </p:cNvPr>
              <p:cNvSpPr/>
              <p:nvPr/>
            </p:nvSpPr>
            <p:spPr>
              <a:xfrm rot="847047">
                <a:off x="410606" y="4685755"/>
                <a:ext cx="349885" cy="33872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Star: 5 Points 24">
                <a:extLst>
                  <a:ext uri="{FF2B5EF4-FFF2-40B4-BE49-F238E27FC236}">
                    <a16:creationId xmlns:a16="http://schemas.microsoft.com/office/drawing/2014/main" id="{EB988144-65E5-F8A8-254D-D550CBFE6ACD}"/>
                  </a:ext>
                </a:extLst>
              </p:cNvPr>
              <p:cNvSpPr/>
              <p:nvPr/>
            </p:nvSpPr>
            <p:spPr>
              <a:xfrm rot="847047">
                <a:off x="874225" y="4609554"/>
                <a:ext cx="349885" cy="33872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Star: 5 Points 25">
                <a:extLst>
                  <a:ext uri="{FF2B5EF4-FFF2-40B4-BE49-F238E27FC236}">
                    <a16:creationId xmlns:a16="http://schemas.microsoft.com/office/drawing/2014/main" id="{2A33A9DF-1D8F-923B-9DD1-D11AB05CA3E5}"/>
                  </a:ext>
                </a:extLst>
              </p:cNvPr>
              <p:cNvSpPr/>
              <p:nvPr/>
            </p:nvSpPr>
            <p:spPr>
              <a:xfrm rot="847047">
                <a:off x="721826" y="5066756"/>
                <a:ext cx="349885" cy="33872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6981DA7-D376-009D-45D7-9137E791C31D}"/>
                </a:ext>
              </a:extLst>
            </p:cNvPr>
            <p:cNvGrpSpPr/>
            <p:nvPr/>
          </p:nvGrpSpPr>
          <p:grpSpPr>
            <a:xfrm>
              <a:off x="533400" y="5181600"/>
              <a:ext cx="813504" cy="795924"/>
              <a:chOff x="410606" y="4609554"/>
              <a:chExt cx="813504" cy="795924"/>
            </a:xfrm>
          </p:grpSpPr>
          <p:sp>
            <p:nvSpPr>
              <p:cNvPr id="28" name="Star: 5 Points 27">
                <a:extLst>
                  <a:ext uri="{FF2B5EF4-FFF2-40B4-BE49-F238E27FC236}">
                    <a16:creationId xmlns:a16="http://schemas.microsoft.com/office/drawing/2014/main" id="{4907549E-14C5-4201-81D6-F876A2E91DCC}"/>
                  </a:ext>
                </a:extLst>
              </p:cNvPr>
              <p:cNvSpPr/>
              <p:nvPr/>
            </p:nvSpPr>
            <p:spPr>
              <a:xfrm rot="847047">
                <a:off x="410606" y="4685755"/>
                <a:ext cx="349885" cy="33872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Star: 5 Points 28">
                <a:extLst>
                  <a:ext uri="{FF2B5EF4-FFF2-40B4-BE49-F238E27FC236}">
                    <a16:creationId xmlns:a16="http://schemas.microsoft.com/office/drawing/2014/main" id="{8BA1EC03-40CB-7132-7CBC-292BDA5854E7}"/>
                  </a:ext>
                </a:extLst>
              </p:cNvPr>
              <p:cNvSpPr/>
              <p:nvPr/>
            </p:nvSpPr>
            <p:spPr>
              <a:xfrm rot="847047">
                <a:off x="874225" y="4609554"/>
                <a:ext cx="349885" cy="33872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Star: 5 Points 29">
                <a:extLst>
                  <a:ext uri="{FF2B5EF4-FFF2-40B4-BE49-F238E27FC236}">
                    <a16:creationId xmlns:a16="http://schemas.microsoft.com/office/drawing/2014/main" id="{B85E5274-31BF-8F02-BAE2-DE630855510F}"/>
                  </a:ext>
                </a:extLst>
              </p:cNvPr>
              <p:cNvSpPr/>
              <p:nvPr/>
            </p:nvSpPr>
            <p:spPr>
              <a:xfrm rot="847047">
                <a:off x="721826" y="5066756"/>
                <a:ext cx="349885" cy="33872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5199859-EC9A-0869-604D-4E5036E00A39}"/>
                </a:ext>
              </a:extLst>
            </p:cNvPr>
            <p:cNvGrpSpPr/>
            <p:nvPr/>
          </p:nvGrpSpPr>
          <p:grpSpPr>
            <a:xfrm>
              <a:off x="990600" y="5334000"/>
              <a:ext cx="813504" cy="795924"/>
              <a:chOff x="410606" y="4609554"/>
              <a:chExt cx="813504" cy="795924"/>
            </a:xfrm>
          </p:grpSpPr>
          <p:sp>
            <p:nvSpPr>
              <p:cNvPr id="32" name="Star: 5 Points 31">
                <a:extLst>
                  <a:ext uri="{FF2B5EF4-FFF2-40B4-BE49-F238E27FC236}">
                    <a16:creationId xmlns:a16="http://schemas.microsoft.com/office/drawing/2014/main" id="{803A9C29-FBEC-8D2F-7D07-CD0CA3F5557F}"/>
                  </a:ext>
                </a:extLst>
              </p:cNvPr>
              <p:cNvSpPr/>
              <p:nvPr/>
            </p:nvSpPr>
            <p:spPr>
              <a:xfrm rot="847047">
                <a:off x="410606" y="4685755"/>
                <a:ext cx="349885" cy="33872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Star: 5 Points 32">
                <a:extLst>
                  <a:ext uri="{FF2B5EF4-FFF2-40B4-BE49-F238E27FC236}">
                    <a16:creationId xmlns:a16="http://schemas.microsoft.com/office/drawing/2014/main" id="{2F099DA3-93CC-EDE5-E899-05704AF6FB06}"/>
                  </a:ext>
                </a:extLst>
              </p:cNvPr>
              <p:cNvSpPr/>
              <p:nvPr/>
            </p:nvSpPr>
            <p:spPr>
              <a:xfrm rot="847047">
                <a:off x="874225" y="4609554"/>
                <a:ext cx="349885" cy="33872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Star: 5 Points 33">
                <a:extLst>
                  <a:ext uri="{FF2B5EF4-FFF2-40B4-BE49-F238E27FC236}">
                    <a16:creationId xmlns:a16="http://schemas.microsoft.com/office/drawing/2014/main" id="{2B5BABDB-6ECD-7253-7711-53E48AD40C18}"/>
                  </a:ext>
                </a:extLst>
              </p:cNvPr>
              <p:cNvSpPr/>
              <p:nvPr/>
            </p:nvSpPr>
            <p:spPr>
              <a:xfrm rot="847047">
                <a:off x="721826" y="5066756"/>
                <a:ext cx="349885" cy="33872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F8EED1F-FCE2-D9F8-7383-3A113F56279E}"/>
              </a:ext>
            </a:extLst>
          </p:cNvPr>
          <p:cNvGrpSpPr/>
          <p:nvPr/>
        </p:nvGrpSpPr>
        <p:grpSpPr>
          <a:xfrm>
            <a:off x="228600" y="3276600"/>
            <a:ext cx="1066800" cy="878011"/>
            <a:chOff x="7010400" y="1600200"/>
            <a:chExt cx="1600200" cy="16764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A36E510-03CB-8325-1DEF-409D2BA86197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5C9D93DD-0C4B-120F-7E5F-D43C819FE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55" name="Star: 5 Points 54">
                <a:extLst>
                  <a:ext uri="{FF2B5EF4-FFF2-40B4-BE49-F238E27FC236}">
                    <a16:creationId xmlns:a16="http://schemas.microsoft.com/office/drawing/2014/main" id="{F27D0AF2-555F-A761-DB65-1CC1A0F6E586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D698BDC0-7940-F943-5DDF-BE105704CB63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Star: 5 Points 56">
                <a:extLst>
                  <a:ext uri="{FF2B5EF4-FFF2-40B4-BE49-F238E27FC236}">
                    <a16:creationId xmlns:a16="http://schemas.microsoft.com/office/drawing/2014/main" id="{172E9C8B-2873-653B-FCEE-3BFEB00B381D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0902B21-78B3-E52B-A9BA-1B71F5ED1024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95887A3-2C73-43D7-5C98-2FB36D1E8667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74A0B9A-1E5F-F81D-7252-56C03661242F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3CE0D15-57D2-622B-06C3-C7C8EF14273A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E739232-D70F-2266-8B0E-F7EC9CB656DF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CD185B-5C2A-5DAD-083F-9AAACAF3E058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ADEA4C0-5F39-6879-3402-D4C217482FF2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9015FF6-D089-1DD9-9A26-11B76AC3CA7C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AFF68A3-2D87-1FA3-33E6-9A70FBDB22F7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1ECFEFA-E9AD-22C4-8C56-56D5D4670D88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7EEFD2-F62A-CA59-C630-5CD149E95438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8C3FB54-1712-D514-27F8-EF0F181BBDA5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2F2EC57-703D-B8DB-5549-12A72EDFF650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FFC5167-B79C-4091-560A-AB15FC6CC011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81F49A4-3924-E333-F5EA-1D965620FE7B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248D848-3532-D1E1-D521-F3BF30AEE2D2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BEFC40A-D5CA-5448-D99C-28A86788D235}"/>
              </a:ext>
            </a:extLst>
          </p:cNvPr>
          <p:cNvCxnSpPr>
            <a:cxnSpLocks/>
          </p:cNvCxnSpPr>
          <p:nvPr/>
        </p:nvCxnSpPr>
        <p:spPr>
          <a:xfrm flipH="1">
            <a:off x="7391400" y="5105400"/>
            <a:ext cx="1295400" cy="1143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2" name="Picture 281">
            <a:extLst>
              <a:ext uri="{FF2B5EF4-FFF2-40B4-BE49-F238E27FC236}">
                <a16:creationId xmlns:a16="http://schemas.microsoft.com/office/drawing/2014/main" id="{FD9B9BF4-BC67-5312-BC05-8F9EB454A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1066800"/>
            <a:ext cx="2667000" cy="1610024"/>
          </a:xfrm>
          <a:prstGeom prst="rect">
            <a:avLst/>
          </a:prstGeom>
        </p:spPr>
      </p:pic>
      <p:pic>
        <p:nvPicPr>
          <p:cNvPr id="392" name="Picture 391">
            <a:extLst>
              <a:ext uri="{FF2B5EF4-FFF2-40B4-BE49-F238E27FC236}">
                <a16:creationId xmlns:a16="http://schemas.microsoft.com/office/drawing/2014/main" id="{72FD6E29-1BA1-EAAE-F704-59A78EF3C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2819400"/>
            <a:ext cx="2667000" cy="1429920"/>
          </a:xfrm>
          <a:prstGeom prst="rect">
            <a:avLst/>
          </a:prstGeom>
        </p:spPr>
      </p:pic>
      <p:pic>
        <p:nvPicPr>
          <p:cNvPr id="395" name="Picture 394">
            <a:extLst>
              <a:ext uri="{FF2B5EF4-FFF2-40B4-BE49-F238E27FC236}">
                <a16:creationId xmlns:a16="http://schemas.microsoft.com/office/drawing/2014/main" id="{8EEF8019-4836-49D1-9436-91B217C5E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4419600"/>
            <a:ext cx="2667000" cy="1902921"/>
          </a:xfrm>
          <a:prstGeom prst="rect">
            <a:avLst/>
          </a:prstGeom>
        </p:spPr>
      </p:pic>
      <p:sp>
        <p:nvSpPr>
          <p:cNvPr id="397" name="TextBox 396">
            <a:extLst>
              <a:ext uri="{FF2B5EF4-FFF2-40B4-BE49-F238E27FC236}">
                <a16:creationId xmlns:a16="http://schemas.microsoft.com/office/drawing/2014/main" id="{2BC4F5A9-6576-4BD7-F5F7-98CAF487EC70}"/>
              </a:ext>
            </a:extLst>
          </p:cNvPr>
          <p:cNvSpPr txBox="1"/>
          <p:nvPr/>
        </p:nvSpPr>
        <p:spPr>
          <a:xfrm>
            <a:off x="7467600" y="2133600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-</a:t>
            </a:r>
          </a:p>
        </p:txBody>
      </p:sp>
      <p:pic>
        <p:nvPicPr>
          <p:cNvPr id="398" name="Picture 397">
            <a:extLst>
              <a:ext uri="{FF2B5EF4-FFF2-40B4-BE49-F238E27FC236}">
                <a16:creationId xmlns:a16="http://schemas.microsoft.com/office/drawing/2014/main" id="{BD8B8367-3CD0-33D2-58E0-5DAB5C03E9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3400" y="2819400"/>
            <a:ext cx="2676513" cy="1447800"/>
          </a:xfrm>
          <a:prstGeom prst="rect">
            <a:avLst/>
          </a:prstGeom>
        </p:spPr>
      </p:pic>
      <p:pic>
        <p:nvPicPr>
          <p:cNvPr id="399" name="Picture 398">
            <a:extLst>
              <a:ext uri="{FF2B5EF4-FFF2-40B4-BE49-F238E27FC236}">
                <a16:creationId xmlns:a16="http://schemas.microsoft.com/office/drawing/2014/main" id="{85BA812B-0EDC-4390-D67A-AF08DEF8DD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400" y="1219200"/>
            <a:ext cx="2716928" cy="1447800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3D153B9-3328-D8C4-A801-CE48277EE7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3400" y="4572000"/>
            <a:ext cx="2713107" cy="1752600"/>
          </a:xfrm>
          <a:prstGeom prst="rect">
            <a:avLst/>
          </a:prstGeom>
        </p:spPr>
      </p:pic>
      <p:pic>
        <p:nvPicPr>
          <p:cNvPr id="2052" name="Picture 4" descr="Eww GIFs | GIFDB.com">
            <a:extLst>
              <a:ext uri="{FF2B5EF4-FFF2-40B4-BE49-F238E27FC236}">
                <a16:creationId xmlns:a16="http://schemas.microsoft.com/office/drawing/2014/main" id="{9AAF60C7-B270-CE20-3880-2A35E72E1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800600"/>
            <a:ext cx="1396784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3868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349DE6-B1C4-45CC-2685-D330C2977DCA}"/>
              </a:ext>
            </a:extLst>
          </p:cNvPr>
          <p:cNvSpPr txBox="1"/>
          <p:nvPr/>
        </p:nvSpPr>
        <p:spPr>
          <a:xfrm>
            <a:off x="914400" y="22860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Not all problems are due to autofluorescence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81B2BDF-C415-3057-434D-08F3EED549B1}"/>
              </a:ext>
            </a:extLst>
          </p:cNvPr>
          <p:cNvGrpSpPr/>
          <p:nvPr/>
        </p:nvGrpSpPr>
        <p:grpSpPr>
          <a:xfrm>
            <a:off x="1752600" y="1219200"/>
            <a:ext cx="5791200" cy="4087906"/>
            <a:chOff x="1752600" y="1219200"/>
            <a:chExt cx="5791200" cy="4087906"/>
          </a:xfrm>
        </p:grpSpPr>
        <p:pic>
          <p:nvPicPr>
            <p:cNvPr id="3074" name="Picture 2" descr="Finger Pointing Blame Images – Browse 14,621 Stock Photos, Vectors, and  Video | Adobe Stock">
              <a:extLst>
                <a:ext uri="{FF2B5EF4-FFF2-40B4-BE49-F238E27FC236}">
                  <a16:creationId xmlns:a16="http://schemas.microsoft.com/office/drawing/2014/main" id="{6F799819-0FCF-9765-CA19-04BB1EC4A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219200"/>
              <a:ext cx="5791200" cy="4087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3276DD6-CE32-832B-D69B-9AEDCB6E9BB0}"/>
                </a:ext>
              </a:extLst>
            </p:cNvPr>
            <p:cNvGrpSpPr/>
            <p:nvPr/>
          </p:nvGrpSpPr>
          <p:grpSpPr>
            <a:xfrm>
              <a:off x="5791200" y="1524000"/>
              <a:ext cx="1371600" cy="1411411"/>
              <a:chOff x="7010400" y="1600200"/>
              <a:chExt cx="1600200" cy="16764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28097445-C56D-02D6-1928-E54B2DB57F72}"/>
                  </a:ext>
                </a:extLst>
              </p:cNvPr>
              <p:cNvGrpSpPr/>
              <p:nvPr/>
            </p:nvGrpSpPr>
            <p:grpSpPr>
              <a:xfrm>
                <a:off x="7048500" y="16764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14113E9B-694D-F5F8-FA9F-8036761D4E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22" name="Star: 5 Points 21">
                  <a:extLst>
                    <a:ext uri="{FF2B5EF4-FFF2-40B4-BE49-F238E27FC236}">
                      <a16:creationId xmlns:a16="http://schemas.microsoft.com/office/drawing/2014/main" id="{59987027-21DB-1102-CEF5-A704B2E13FFC}"/>
                    </a:ext>
                  </a:extLst>
                </p:cNvPr>
                <p:cNvSpPr/>
                <p:nvPr/>
              </p:nvSpPr>
              <p:spPr>
                <a:xfrm>
                  <a:off x="1219200" y="2590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Star: 5 Points 22">
                  <a:extLst>
                    <a:ext uri="{FF2B5EF4-FFF2-40B4-BE49-F238E27FC236}">
                      <a16:creationId xmlns:a16="http://schemas.microsoft.com/office/drawing/2014/main" id="{810D5693-FD88-5173-5360-243082D7EEB8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Star: 5 Points 23">
                  <a:extLst>
                    <a:ext uri="{FF2B5EF4-FFF2-40B4-BE49-F238E27FC236}">
                      <a16:creationId xmlns:a16="http://schemas.microsoft.com/office/drawing/2014/main" id="{0F4B2D11-797B-9789-360A-C7D4CEE5DDD4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66C3AF3-E549-F0BE-5509-27EA4FD30EED}"/>
                  </a:ext>
                </a:extLst>
              </p:cNvPr>
              <p:cNvSpPr/>
              <p:nvPr/>
            </p:nvSpPr>
            <p:spPr>
              <a:xfrm>
                <a:off x="71628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7C00AF0-A23B-DB1C-847C-055CE428E526}"/>
                  </a:ext>
                </a:extLst>
              </p:cNvPr>
              <p:cNvSpPr/>
              <p:nvPr/>
            </p:nvSpPr>
            <p:spPr>
              <a:xfrm>
                <a:off x="73914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3A1F495-807F-A621-FEEC-F40A418E6A82}"/>
                  </a:ext>
                </a:extLst>
              </p:cNvPr>
              <p:cNvSpPr/>
              <p:nvPr/>
            </p:nvSpPr>
            <p:spPr>
              <a:xfrm>
                <a:off x="7696200" y="1600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DB05460-513E-9E6D-DA73-3890E033B362}"/>
                  </a:ext>
                </a:extLst>
              </p:cNvPr>
              <p:cNvSpPr/>
              <p:nvPr/>
            </p:nvSpPr>
            <p:spPr>
              <a:xfrm>
                <a:off x="80010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5C5E7AC-C405-93D4-C206-B01496C7F540}"/>
                  </a:ext>
                </a:extLst>
              </p:cNvPr>
              <p:cNvSpPr/>
              <p:nvPr/>
            </p:nvSpPr>
            <p:spPr>
              <a:xfrm>
                <a:off x="7010400" y="2133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78D3781-FDA7-70BD-D27C-4AA63B84DB4C}"/>
                  </a:ext>
                </a:extLst>
              </p:cNvPr>
              <p:cNvSpPr/>
              <p:nvPr/>
            </p:nvSpPr>
            <p:spPr>
              <a:xfrm>
                <a:off x="82296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A2BF8D5-BDEE-3B73-03A6-6AEA2C2CE9EB}"/>
                  </a:ext>
                </a:extLst>
              </p:cNvPr>
              <p:cNvSpPr/>
              <p:nvPr/>
            </p:nvSpPr>
            <p:spPr>
              <a:xfrm>
                <a:off x="8382000" y="2057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76D66DB-D178-B0FA-A320-F1C0533B4A2F}"/>
                  </a:ext>
                </a:extLst>
              </p:cNvPr>
              <p:cNvSpPr/>
              <p:nvPr/>
            </p:nvSpPr>
            <p:spPr>
              <a:xfrm>
                <a:off x="84582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4E692B4-C500-1A0C-38A4-8AB64D2A49A1}"/>
                  </a:ext>
                </a:extLst>
              </p:cNvPr>
              <p:cNvSpPr/>
              <p:nvPr/>
            </p:nvSpPr>
            <p:spPr>
              <a:xfrm>
                <a:off x="70104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04F5669-7A9B-2158-9912-A12A7BB0C117}"/>
                  </a:ext>
                </a:extLst>
              </p:cNvPr>
              <p:cNvSpPr/>
              <p:nvPr/>
            </p:nvSpPr>
            <p:spPr>
              <a:xfrm>
                <a:off x="70866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246990F-EC23-AB13-3510-02B3EC6058FD}"/>
                  </a:ext>
                </a:extLst>
              </p:cNvPr>
              <p:cNvSpPr/>
              <p:nvPr/>
            </p:nvSpPr>
            <p:spPr>
              <a:xfrm>
                <a:off x="72390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D3D5E86-F90A-3FA0-0FDF-98B0EEBD0B1E}"/>
                  </a:ext>
                </a:extLst>
              </p:cNvPr>
              <p:cNvSpPr/>
              <p:nvPr/>
            </p:nvSpPr>
            <p:spPr>
              <a:xfrm>
                <a:off x="74676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7CB6B8E-B4A4-4F41-BA1B-CD520FC07F33}"/>
                  </a:ext>
                </a:extLst>
              </p:cNvPr>
              <p:cNvSpPr/>
              <p:nvPr/>
            </p:nvSpPr>
            <p:spPr>
              <a:xfrm>
                <a:off x="7791450" y="3124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42DDBEE-DEA5-07FE-64AE-31239AB1AFFC}"/>
                  </a:ext>
                </a:extLst>
              </p:cNvPr>
              <p:cNvSpPr/>
              <p:nvPr/>
            </p:nvSpPr>
            <p:spPr>
              <a:xfrm>
                <a:off x="80772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F4E84A0-36EF-F7BB-600B-6AE30C326913}"/>
                  </a:ext>
                </a:extLst>
              </p:cNvPr>
              <p:cNvSpPr/>
              <p:nvPr/>
            </p:nvSpPr>
            <p:spPr>
              <a:xfrm>
                <a:off x="83058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F6CC7BE-690B-17D9-38E9-25CBE28CE21D}"/>
                  </a:ext>
                </a:extLst>
              </p:cNvPr>
              <p:cNvSpPr/>
              <p:nvPr/>
            </p:nvSpPr>
            <p:spPr>
              <a:xfrm>
                <a:off x="84582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79147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0DA9EE3-837D-FA20-F522-B4BC393925F4}"/>
              </a:ext>
            </a:extLst>
          </p:cNvPr>
          <p:cNvSpPr txBox="1"/>
          <p:nvPr/>
        </p:nvSpPr>
        <p:spPr>
          <a:xfrm>
            <a:off x="609600" y="228600"/>
            <a:ext cx="7696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fluorophores can also vary in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 signature!!!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6" name="Picture 75" descr="A close-up of a graph&#10;&#10;Description automatically generated">
            <a:extLst>
              <a:ext uri="{FF2B5EF4-FFF2-40B4-BE49-F238E27FC236}">
                <a16:creationId xmlns:a16="http://schemas.microsoft.com/office/drawing/2014/main" id="{A663B1D7-ACEA-111C-6140-F6379EA117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4" t="19179" b="20421"/>
          <a:stretch/>
        </p:blipFill>
        <p:spPr>
          <a:xfrm>
            <a:off x="533400" y="1905000"/>
            <a:ext cx="4251546" cy="274241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0B9325-FEBF-F13C-764A-9C5CECB495BB}"/>
              </a:ext>
            </a:extLst>
          </p:cNvPr>
          <p:cNvSpPr txBox="1"/>
          <p:nvPr/>
        </p:nvSpPr>
        <p:spPr>
          <a:xfrm>
            <a:off x="5105400" y="1981200"/>
            <a:ext cx="3581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Gotham SSm A"/>
              </a:rPr>
              <a:t>Manufacturer Lot Variation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Gotham SSm A"/>
              </a:rPr>
              <a:t>Cross-pollinating BUV and BV fluorophores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Gotham SSm A"/>
              </a:rPr>
              <a:t>Tandem degradation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Gotham SSm A"/>
              </a:rPr>
              <a:t>FRET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8F54ADB-76DC-136C-C543-9B3875E778FF}"/>
              </a:ext>
            </a:extLst>
          </p:cNvPr>
          <p:cNvSpPr txBox="1"/>
          <p:nvPr/>
        </p:nvSpPr>
        <p:spPr>
          <a:xfrm rot="20241129">
            <a:off x="5581294" y="3513720"/>
            <a:ext cx="2127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C00000"/>
                </a:solidFill>
              </a:rPr>
              <a:t>And others!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85EDF9-805B-01E5-F043-71506E682915}"/>
              </a:ext>
            </a:extLst>
          </p:cNvPr>
          <p:cNvSpPr txBox="1"/>
          <p:nvPr/>
        </p:nvSpPr>
        <p:spPr>
          <a:xfrm>
            <a:off x="990600" y="4953000"/>
            <a:ext cx="7239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But that’s a problem for Thursday’s Single Color and Autofluorescence Troubleshooting session. </a:t>
            </a:r>
          </a:p>
        </p:txBody>
      </p:sp>
    </p:spTree>
    <p:extLst>
      <p:ext uri="{BB962C8B-B14F-4D97-AF65-F5344CB8AC3E}">
        <p14:creationId xmlns:p14="http://schemas.microsoft.com/office/powerpoint/2010/main" val="24475108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923D72-D0BF-8E42-29B6-DEB5FD722B15}"/>
              </a:ext>
            </a:extLst>
          </p:cNvPr>
          <p:cNvSpPr txBox="1"/>
          <p:nvPr/>
        </p:nvSpPr>
        <p:spPr>
          <a:xfrm>
            <a:off x="2362200" y="1143000"/>
            <a:ext cx="60198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Gotham SSm A"/>
              </a:rPr>
              <a:t>The single stained control must be as bright or brighter than the fully stained sample.</a:t>
            </a:r>
          </a:p>
          <a:p>
            <a:pPr marL="342900" indent="-342900">
              <a:buAutoNum type="arabicPeriod"/>
            </a:pP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Gotham SSm A"/>
            </a:endParaRPr>
          </a:p>
          <a:p>
            <a:pPr marL="342900" indent="-342900">
              <a:buFontTx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Gotham SSm A"/>
              </a:rPr>
              <a:t>The exact same fluorophore must be used the stain the control and the fully stained sample.</a:t>
            </a:r>
          </a:p>
          <a:p>
            <a:pPr marL="342900" indent="-342900">
              <a:buFontTx/>
              <a:buAutoNum type="arabicPeriod"/>
            </a:pP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Gotham SSm A"/>
            </a:endParaRP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Gotham SSm A"/>
              </a:rPr>
              <a:t>Background autofluorescence should be the same for the positive and negative control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B9F21-99BC-9DCE-4790-50932024610F}"/>
              </a:ext>
            </a:extLst>
          </p:cNvPr>
          <p:cNvSpPr txBox="1"/>
          <p:nvPr/>
        </p:nvSpPr>
        <p:spPr>
          <a:xfrm>
            <a:off x="609600" y="304800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For now: The three rules for good unmixing controls</a:t>
            </a:r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10898DC8-F91A-304B-9250-F2A888B15888}"/>
              </a:ext>
            </a:extLst>
          </p:cNvPr>
          <p:cNvSpPr txBox="1"/>
          <p:nvPr/>
        </p:nvSpPr>
        <p:spPr>
          <a:xfrm>
            <a:off x="1219200" y="4876800"/>
            <a:ext cx="670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 action="ppaction://hlinksldjump"/>
              </a:rPr>
              <a:t>https://voices.uchicago.edu/ucflow/flow-cytometry-resources/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F683E-3BDD-C2C9-55F6-EA53172D0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114800"/>
            <a:ext cx="2332293" cy="615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2C5944-E203-A866-EA76-D9A98F546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038600"/>
            <a:ext cx="916331" cy="787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3CA2D5-457D-A65A-6459-313CCAACE921}"/>
              </a:ext>
            </a:extLst>
          </p:cNvPr>
          <p:cNvSpPr txBox="1"/>
          <p:nvPr/>
        </p:nvSpPr>
        <p:spPr>
          <a:xfrm rot="20241129">
            <a:off x="101656" y="1757662"/>
            <a:ext cx="2127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rgbClr val="C00000"/>
                </a:solidFill>
              </a:rPr>
              <a:t>Previewing Thursday’s </a:t>
            </a:r>
          </a:p>
          <a:p>
            <a:pPr algn="ctr"/>
            <a:r>
              <a:rPr lang="en-US" sz="2800" b="1" u="sng" dirty="0">
                <a:solidFill>
                  <a:srgbClr val="C00000"/>
                </a:solidFill>
              </a:rPr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41646264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BCD03E-AE2C-3131-D015-4D6B024AF12B}"/>
              </a:ext>
            </a:extLst>
          </p:cNvPr>
          <p:cNvSpPr txBox="1"/>
          <p:nvPr/>
        </p:nvSpPr>
        <p:spPr>
          <a:xfrm>
            <a:off x="990600" y="152400"/>
            <a:ext cx="7315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spectral cytometer needs three things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successful unmixing: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BD0CCBD-EAA1-0AF9-0207-1560CD7F3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55" t="40195" r="20684" b="5350"/>
          <a:stretch/>
        </p:blipFill>
        <p:spPr>
          <a:xfrm>
            <a:off x="6705600" y="3200400"/>
            <a:ext cx="1524000" cy="6400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05CAEE7-0AC2-6AFB-71A7-FE0755332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82" t="35041" r="21882" b="20160"/>
          <a:stretch/>
        </p:blipFill>
        <p:spPr>
          <a:xfrm>
            <a:off x="5029200" y="3200400"/>
            <a:ext cx="1524000" cy="6220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7FDDE34-7132-70BD-0AEF-99C69604D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35" t="42559" r="17785" b="13762"/>
          <a:stretch/>
        </p:blipFill>
        <p:spPr>
          <a:xfrm>
            <a:off x="3200400" y="3276600"/>
            <a:ext cx="1666875" cy="54400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E2E3EDF-DF56-4E87-8365-97D66EBC7F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670" t="35279" r="20516" b="16562"/>
          <a:stretch/>
        </p:blipFill>
        <p:spPr>
          <a:xfrm>
            <a:off x="4267200" y="3962400"/>
            <a:ext cx="1600200" cy="6616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EE64D6E-81ED-0FF1-F62F-D7CBB4EDB7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00" t="38079" r="18735" b="9910"/>
          <a:stretch/>
        </p:blipFill>
        <p:spPr>
          <a:xfrm>
            <a:off x="6019800" y="4019550"/>
            <a:ext cx="1522915" cy="62865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28F751E-1489-C865-29F5-5A407B468A40}"/>
              </a:ext>
            </a:extLst>
          </p:cNvPr>
          <p:cNvGrpSpPr/>
          <p:nvPr/>
        </p:nvGrpSpPr>
        <p:grpSpPr>
          <a:xfrm>
            <a:off x="762000" y="3276600"/>
            <a:ext cx="1981200" cy="1015663"/>
            <a:chOff x="457200" y="3124200"/>
            <a:chExt cx="1905000" cy="1184941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7F8F8F-C970-ADC4-3202-83BCF5B7BE05}"/>
                </a:ext>
              </a:extLst>
            </p:cNvPr>
            <p:cNvSpPr/>
            <p:nvPr/>
          </p:nvSpPr>
          <p:spPr>
            <a:xfrm>
              <a:off x="457200" y="3124200"/>
              <a:ext cx="1905000" cy="1066800"/>
            </a:xfrm>
            <a:prstGeom prst="rect">
              <a:avLst/>
            </a:pr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44075B6-F1BE-2D53-FE4C-0B7C04E7205E}"/>
                </a:ext>
              </a:extLst>
            </p:cNvPr>
            <p:cNvSpPr txBox="1"/>
            <p:nvPr/>
          </p:nvSpPr>
          <p:spPr>
            <a:xfrm>
              <a:off x="457200" y="3124200"/>
              <a:ext cx="1905000" cy="1184941"/>
            </a:xfrm>
            <a:prstGeom prst="rect">
              <a:avLst/>
            </a:pr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Single-color</a:t>
              </a:r>
            </a:p>
            <a:p>
              <a:pPr algn="ctr"/>
              <a:r>
                <a:rPr lang="en-US" sz="2000" b="1" dirty="0"/>
                <a:t>Reference Controls</a:t>
              </a: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ED475F3-4C3A-48CA-CCE4-4F4CA680CC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105400"/>
            <a:ext cx="1509906" cy="115839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271021F-9137-6A17-B52E-977E39635B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5105400"/>
            <a:ext cx="1509906" cy="1158393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ED9025F1-6E94-FFED-49E1-CFE32C3125B0}"/>
              </a:ext>
            </a:extLst>
          </p:cNvPr>
          <p:cNvGrpSpPr/>
          <p:nvPr/>
        </p:nvGrpSpPr>
        <p:grpSpPr>
          <a:xfrm>
            <a:off x="762000" y="5181600"/>
            <a:ext cx="1981200" cy="1015663"/>
            <a:chOff x="457200" y="3124200"/>
            <a:chExt cx="1905000" cy="118494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CDECD12-C437-10CF-6D14-BFFB745C7E2C}"/>
                </a:ext>
              </a:extLst>
            </p:cNvPr>
            <p:cNvSpPr/>
            <p:nvPr/>
          </p:nvSpPr>
          <p:spPr>
            <a:xfrm>
              <a:off x="457200" y="3124200"/>
              <a:ext cx="1905000" cy="106680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15114E-D58C-CEA8-E757-DD11A8462CDC}"/>
                </a:ext>
              </a:extLst>
            </p:cNvPr>
            <p:cNvSpPr txBox="1"/>
            <p:nvPr/>
          </p:nvSpPr>
          <p:spPr>
            <a:xfrm>
              <a:off x="457200" y="3124200"/>
              <a:ext cx="1905000" cy="1184941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Unstained</a:t>
              </a:r>
            </a:p>
            <a:p>
              <a:pPr algn="ctr"/>
              <a:r>
                <a:rPr lang="en-US" sz="2000" b="1" dirty="0"/>
                <a:t>Reference Controls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3BADA58-2A98-5F17-1A02-4E925402F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" y="5334000"/>
            <a:ext cx="666520" cy="768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C4B0E-BE11-C412-A930-5C67B882A1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" y="3429000"/>
            <a:ext cx="666520" cy="76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727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BCD03E-AE2C-3131-D015-4D6B024AF12B}"/>
              </a:ext>
            </a:extLst>
          </p:cNvPr>
          <p:cNvSpPr txBox="1"/>
          <p:nvPr/>
        </p:nvSpPr>
        <p:spPr>
          <a:xfrm>
            <a:off x="990600" y="152400"/>
            <a:ext cx="7315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spectral cytometer needs three things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successful unmixing: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BD0CCBD-EAA1-0AF9-0207-1560CD7F3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55" t="40195" r="20684" b="5350"/>
          <a:stretch/>
        </p:blipFill>
        <p:spPr>
          <a:xfrm>
            <a:off x="6705600" y="3200400"/>
            <a:ext cx="1524000" cy="6400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05CAEE7-0AC2-6AFB-71A7-FE0755332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82" t="35041" r="21882" b="20160"/>
          <a:stretch/>
        </p:blipFill>
        <p:spPr>
          <a:xfrm>
            <a:off x="5029200" y="3200400"/>
            <a:ext cx="1524000" cy="6220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7FDDE34-7132-70BD-0AEF-99C69604D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35" t="42559" r="17785" b="13762"/>
          <a:stretch/>
        </p:blipFill>
        <p:spPr>
          <a:xfrm>
            <a:off x="3200400" y="3276600"/>
            <a:ext cx="1666875" cy="54400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E2E3EDF-DF56-4E87-8365-97D66EBC7F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670" t="35279" r="20516" b="16562"/>
          <a:stretch/>
        </p:blipFill>
        <p:spPr>
          <a:xfrm>
            <a:off x="4267200" y="3962400"/>
            <a:ext cx="1600200" cy="6616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EE64D6E-81ED-0FF1-F62F-D7CBB4EDB7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00" t="38079" r="18735" b="9910"/>
          <a:stretch/>
        </p:blipFill>
        <p:spPr>
          <a:xfrm>
            <a:off x="6019800" y="4019550"/>
            <a:ext cx="1522915" cy="62865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28F751E-1489-C865-29F5-5A407B468A40}"/>
              </a:ext>
            </a:extLst>
          </p:cNvPr>
          <p:cNvGrpSpPr/>
          <p:nvPr/>
        </p:nvGrpSpPr>
        <p:grpSpPr>
          <a:xfrm>
            <a:off x="762000" y="3276600"/>
            <a:ext cx="1981200" cy="1015663"/>
            <a:chOff x="457200" y="3124200"/>
            <a:chExt cx="1905000" cy="1184941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7F8F8F-C970-ADC4-3202-83BCF5B7BE05}"/>
                </a:ext>
              </a:extLst>
            </p:cNvPr>
            <p:cNvSpPr/>
            <p:nvPr/>
          </p:nvSpPr>
          <p:spPr>
            <a:xfrm>
              <a:off x="457200" y="3124200"/>
              <a:ext cx="1905000" cy="1066800"/>
            </a:xfrm>
            <a:prstGeom prst="rect">
              <a:avLst/>
            </a:pr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44075B6-F1BE-2D53-FE4C-0B7C04E7205E}"/>
                </a:ext>
              </a:extLst>
            </p:cNvPr>
            <p:cNvSpPr txBox="1"/>
            <p:nvPr/>
          </p:nvSpPr>
          <p:spPr>
            <a:xfrm>
              <a:off x="457200" y="3124200"/>
              <a:ext cx="1905000" cy="1184941"/>
            </a:xfrm>
            <a:prstGeom prst="rect">
              <a:avLst/>
            </a:pr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Single-color</a:t>
              </a:r>
            </a:p>
            <a:p>
              <a:pPr algn="ctr"/>
              <a:r>
                <a:rPr lang="en-US" sz="2000" b="1" dirty="0"/>
                <a:t>Reference Controls</a:t>
              </a: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ED475F3-4C3A-48CA-CCE4-4F4CA680CC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105400"/>
            <a:ext cx="1509906" cy="115839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271021F-9137-6A17-B52E-977E39635B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5105400"/>
            <a:ext cx="1509906" cy="1158393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ED9025F1-6E94-FFED-49E1-CFE32C3125B0}"/>
              </a:ext>
            </a:extLst>
          </p:cNvPr>
          <p:cNvGrpSpPr/>
          <p:nvPr/>
        </p:nvGrpSpPr>
        <p:grpSpPr>
          <a:xfrm>
            <a:off x="762000" y="5181600"/>
            <a:ext cx="1981200" cy="1015663"/>
            <a:chOff x="457200" y="3124200"/>
            <a:chExt cx="1905000" cy="118494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CDECD12-C437-10CF-6D14-BFFB745C7E2C}"/>
                </a:ext>
              </a:extLst>
            </p:cNvPr>
            <p:cNvSpPr/>
            <p:nvPr/>
          </p:nvSpPr>
          <p:spPr>
            <a:xfrm>
              <a:off x="457200" y="3124200"/>
              <a:ext cx="1905000" cy="106680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15114E-D58C-CEA8-E757-DD11A8462CDC}"/>
                </a:ext>
              </a:extLst>
            </p:cNvPr>
            <p:cNvSpPr txBox="1"/>
            <p:nvPr/>
          </p:nvSpPr>
          <p:spPr>
            <a:xfrm>
              <a:off x="457200" y="3124200"/>
              <a:ext cx="1905000" cy="1184941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Unstained</a:t>
              </a:r>
            </a:p>
            <a:p>
              <a:pPr algn="ctr"/>
              <a:r>
                <a:rPr lang="en-US" sz="2000" b="1" dirty="0"/>
                <a:t>Reference Controls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3BADA58-2A98-5F17-1A02-4E925402F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" y="5334000"/>
            <a:ext cx="666520" cy="768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C4B0E-BE11-C412-A930-5C67B882A1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" y="3429000"/>
            <a:ext cx="666520" cy="768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3298E2-BE60-ED80-68CC-F35FE16DA1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0" y="1371600"/>
            <a:ext cx="5785079" cy="1354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F806B1-4261-5992-CA9F-B93DDE6C27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1447800"/>
            <a:ext cx="2109399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885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4990B5-A623-C6BE-6AC5-D956BFB3DAB5}"/>
              </a:ext>
            </a:extLst>
          </p:cNvPr>
          <p:cNvSpPr txBox="1"/>
          <p:nvPr/>
        </p:nvSpPr>
        <p:spPr>
          <a:xfrm>
            <a:off x="228600" y="228600"/>
            <a:ext cx="8839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reference control provides an unique signature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C545E-FDED-4F75-66AE-558ECE8DE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317"/>
          <a:stretch/>
        </p:blipFill>
        <p:spPr>
          <a:xfrm>
            <a:off x="304800" y="2667000"/>
            <a:ext cx="8686800" cy="271494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6DD92A0-699C-C8C4-14FA-A2E8635C3847}"/>
              </a:ext>
            </a:extLst>
          </p:cNvPr>
          <p:cNvGrpSpPr/>
          <p:nvPr/>
        </p:nvGrpSpPr>
        <p:grpSpPr>
          <a:xfrm>
            <a:off x="1066800" y="1219200"/>
            <a:ext cx="7736175" cy="1356360"/>
            <a:chOff x="838200" y="1447800"/>
            <a:chExt cx="7736175" cy="13563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E39FEFC-0E89-F657-F756-BA01B22A9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9464"/>
            <a:stretch/>
          </p:blipFill>
          <p:spPr>
            <a:xfrm>
              <a:off x="838200" y="1524000"/>
              <a:ext cx="4154775" cy="12801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233D33-9B78-D465-B470-4923DFF56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9217"/>
            <a:stretch/>
          </p:blipFill>
          <p:spPr>
            <a:xfrm>
              <a:off x="4419600" y="1447800"/>
              <a:ext cx="4154775" cy="103310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D95E5F2-69DE-7223-BFE4-F349CC31FDE7}"/>
              </a:ext>
            </a:extLst>
          </p:cNvPr>
          <p:cNvSpPr txBox="1"/>
          <p:nvPr/>
        </p:nvSpPr>
        <p:spPr>
          <a:xfrm>
            <a:off x="-533400" y="57912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Then what happens?</a:t>
            </a:r>
          </a:p>
        </p:txBody>
      </p:sp>
    </p:spTree>
    <p:extLst>
      <p:ext uri="{BB962C8B-B14F-4D97-AF65-F5344CB8AC3E}">
        <p14:creationId xmlns:p14="http://schemas.microsoft.com/office/powerpoint/2010/main" val="3940163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14:cNvPr>
              <p14:cNvContentPartPr/>
              <p14:nvPr/>
            </p14:nvContentPartPr>
            <p14:xfrm>
              <a:off x="567639" y="1676400"/>
              <a:ext cx="8177040" cy="36552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639" y="1667400"/>
                <a:ext cx="8194681" cy="3672922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E722EA12-3DDF-E29A-254B-F3338FE8488F}"/>
              </a:ext>
            </a:extLst>
          </p:cNvPr>
          <p:cNvGrpSpPr/>
          <p:nvPr/>
        </p:nvGrpSpPr>
        <p:grpSpPr>
          <a:xfrm>
            <a:off x="-76199" y="956846"/>
            <a:ext cx="8891587" cy="4758154"/>
            <a:chOff x="-273050" y="285195"/>
            <a:chExt cx="11855450" cy="63442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95A771D-502C-4DAC-7F5F-C67F6D1C4B86}"/>
                </a:ext>
              </a:extLst>
            </p:cNvPr>
            <p:cNvGrpSpPr/>
            <p:nvPr/>
          </p:nvGrpSpPr>
          <p:grpSpPr>
            <a:xfrm>
              <a:off x="609600" y="457200"/>
              <a:ext cx="10972800" cy="6172200"/>
              <a:chOff x="609600" y="0"/>
              <a:chExt cx="10972800" cy="617220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95ACD5A-32EE-BA85-797E-AC143F490FF2}"/>
                  </a:ext>
                </a:extLst>
              </p:cNvPr>
              <p:cNvGrpSpPr/>
              <p:nvPr/>
            </p:nvGrpSpPr>
            <p:grpSpPr>
              <a:xfrm>
                <a:off x="609600" y="0"/>
                <a:ext cx="10972800" cy="5715000"/>
                <a:chOff x="1101090" y="762000"/>
                <a:chExt cx="10134600" cy="5391150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98984827-0C9F-83C4-4DBE-498B2D08803A}"/>
                    </a:ext>
                  </a:extLst>
                </p:cNvPr>
                <p:cNvCxnSpPr/>
                <p:nvPr/>
              </p:nvCxnSpPr>
              <p:spPr>
                <a:xfrm>
                  <a:off x="1108710" y="6137910"/>
                  <a:ext cx="1012698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29900069-30A0-37AF-2928-10B66AB3586B}"/>
                    </a:ext>
                  </a:extLst>
                </p:cNvPr>
                <p:cNvCxnSpPr/>
                <p:nvPr/>
              </p:nvCxnSpPr>
              <p:spPr>
                <a:xfrm>
                  <a:off x="1101090" y="769620"/>
                  <a:ext cx="1012698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0C3BBE5F-07C6-85DA-FB58-3C5E2F8BD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2830" y="788670"/>
                  <a:ext cx="0" cy="536448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6A5D1340-5293-DCD9-0093-EA317B29E0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1090" y="762000"/>
                  <a:ext cx="0" cy="536448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9EEE03-13F5-0D51-51A5-ACE397ABF39F}"/>
                  </a:ext>
                </a:extLst>
              </p:cNvPr>
              <p:cNvSpPr/>
              <p:nvPr/>
            </p:nvSpPr>
            <p:spPr>
              <a:xfrm>
                <a:off x="609600" y="5715000"/>
                <a:ext cx="2743200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1A23D-8013-F765-D2A5-17E53A6B255E}"/>
                  </a:ext>
                </a:extLst>
              </p:cNvPr>
              <p:cNvSpPr/>
              <p:nvPr/>
            </p:nvSpPr>
            <p:spPr>
              <a:xfrm>
                <a:off x="3360420" y="5715000"/>
                <a:ext cx="2743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CF81CEF-4CFB-F9BD-A24B-A9432C62EE30}"/>
                  </a:ext>
                </a:extLst>
              </p:cNvPr>
              <p:cNvSpPr/>
              <p:nvPr/>
            </p:nvSpPr>
            <p:spPr>
              <a:xfrm>
                <a:off x="6096000" y="5715000"/>
                <a:ext cx="2438400" cy="457200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907D55-CC5E-AC43-1652-F63643BFE7BA}"/>
                  </a:ext>
                </a:extLst>
              </p:cNvPr>
              <p:cNvSpPr/>
              <p:nvPr/>
            </p:nvSpPr>
            <p:spPr>
              <a:xfrm>
                <a:off x="10134600" y="5715000"/>
                <a:ext cx="1447800" cy="4572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CE2AB13-2228-2370-A6F5-72E000498BB5}"/>
                  </a:ext>
                </a:extLst>
              </p:cNvPr>
              <p:cNvSpPr/>
              <p:nvPr/>
            </p:nvSpPr>
            <p:spPr>
              <a:xfrm>
                <a:off x="8534400" y="5715000"/>
                <a:ext cx="1600200" cy="4572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A741B8-E344-4A10-8705-DC1DAD3499C0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685800"/>
              <a:ext cx="304800" cy="0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4234479-A933-E85D-DA6C-AAC662A046D4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3444240"/>
              <a:ext cx="304800" cy="0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331B31B-03D5-BE68-0B3B-E440B56FD631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6172200"/>
              <a:ext cx="304800" cy="0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4DD9E7-D1DE-9593-5BBC-33B34BFCBE94}"/>
                </a:ext>
              </a:extLst>
            </p:cNvPr>
            <p:cNvSpPr txBox="1"/>
            <p:nvPr/>
          </p:nvSpPr>
          <p:spPr>
            <a:xfrm>
              <a:off x="-273050" y="285195"/>
              <a:ext cx="1016000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C2DD8C-7DE8-288F-9570-B6531EDFA4B6}"/>
                </a:ext>
              </a:extLst>
            </p:cNvPr>
            <p:cNvSpPr txBox="1"/>
            <p:nvPr/>
          </p:nvSpPr>
          <p:spPr>
            <a:xfrm>
              <a:off x="152400" y="5943600"/>
              <a:ext cx="685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0D801E8D-725E-97C1-000F-E1280375AD89}"/>
              </a:ext>
            </a:extLst>
          </p:cNvPr>
          <p:cNvGrpSpPr/>
          <p:nvPr/>
        </p:nvGrpSpPr>
        <p:grpSpPr>
          <a:xfrm>
            <a:off x="2667000" y="4991100"/>
            <a:ext cx="342900" cy="342900"/>
            <a:chOff x="8129588" y="4686300"/>
            <a:chExt cx="342900" cy="3429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8BE8AC97-31E0-7CC2-0C52-1155DD7FD7CA}"/>
                </a:ext>
              </a:extLst>
            </p:cNvPr>
            <p:cNvSpPr/>
            <p:nvPr/>
          </p:nvSpPr>
          <p:spPr>
            <a:xfrm>
              <a:off x="812958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45343EBC-84F4-284D-834A-E146D996E2DE}"/>
                </a:ext>
              </a:extLst>
            </p:cNvPr>
            <p:cNvSpPr/>
            <p:nvPr/>
          </p:nvSpPr>
          <p:spPr>
            <a:xfrm>
              <a:off x="830103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1B3096A-CB84-03B9-14FD-993BBA59D6F1}"/>
                </a:ext>
              </a:extLst>
            </p:cNvPr>
            <p:cNvSpPr/>
            <p:nvPr/>
          </p:nvSpPr>
          <p:spPr>
            <a:xfrm>
              <a:off x="812958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BC7B828F-A71C-2924-D572-4F53DD5CDD9B}"/>
                </a:ext>
              </a:extLst>
            </p:cNvPr>
            <p:cNvSpPr/>
            <p:nvPr/>
          </p:nvSpPr>
          <p:spPr>
            <a:xfrm>
              <a:off x="830103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BCF34D0-AC68-E892-EA6C-310B4962C123}"/>
              </a:ext>
            </a:extLst>
          </p:cNvPr>
          <p:cNvGrpSpPr/>
          <p:nvPr/>
        </p:nvGrpSpPr>
        <p:grpSpPr>
          <a:xfrm>
            <a:off x="3048000" y="4991100"/>
            <a:ext cx="342900" cy="342900"/>
            <a:chOff x="8129588" y="4686300"/>
            <a:chExt cx="342900" cy="3429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38A18CCA-1171-72E1-BF80-00205AAFFE9D}"/>
                </a:ext>
              </a:extLst>
            </p:cNvPr>
            <p:cNvSpPr/>
            <p:nvPr/>
          </p:nvSpPr>
          <p:spPr>
            <a:xfrm>
              <a:off x="812958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C0FF6CC9-C339-F3F8-512E-8DD23C61AA71}"/>
                </a:ext>
              </a:extLst>
            </p:cNvPr>
            <p:cNvSpPr/>
            <p:nvPr/>
          </p:nvSpPr>
          <p:spPr>
            <a:xfrm>
              <a:off x="830103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4FB03086-E5B8-D743-6A5E-C562A0B6C7C9}"/>
                </a:ext>
              </a:extLst>
            </p:cNvPr>
            <p:cNvSpPr/>
            <p:nvPr/>
          </p:nvSpPr>
          <p:spPr>
            <a:xfrm>
              <a:off x="812958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9B0F97FA-EEA1-AE49-A9B7-3EF6B441FC36}"/>
                </a:ext>
              </a:extLst>
            </p:cNvPr>
            <p:cNvSpPr/>
            <p:nvPr/>
          </p:nvSpPr>
          <p:spPr>
            <a:xfrm>
              <a:off x="830103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CDD5BB36-F553-18DB-276B-EA4FB7A94B96}"/>
              </a:ext>
            </a:extLst>
          </p:cNvPr>
          <p:cNvGrpSpPr/>
          <p:nvPr/>
        </p:nvGrpSpPr>
        <p:grpSpPr>
          <a:xfrm>
            <a:off x="3429000" y="4991100"/>
            <a:ext cx="342900" cy="342900"/>
            <a:chOff x="8129588" y="4686300"/>
            <a:chExt cx="342900" cy="3429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587FA252-937E-7092-552E-77890C0FE0FD}"/>
                </a:ext>
              </a:extLst>
            </p:cNvPr>
            <p:cNvSpPr/>
            <p:nvPr/>
          </p:nvSpPr>
          <p:spPr>
            <a:xfrm>
              <a:off x="812958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9D2C851E-F3EA-5B9F-A809-21125520D078}"/>
                </a:ext>
              </a:extLst>
            </p:cNvPr>
            <p:cNvSpPr/>
            <p:nvPr/>
          </p:nvSpPr>
          <p:spPr>
            <a:xfrm>
              <a:off x="830103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608E2A4-7047-E9DB-1D9F-49770C181B3F}"/>
                </a:ext>
              </a:extLst>
            </p:cNvPr>
            <p:cNvSpPr/>
            <p:nvPr/>
          </p:nvSpPr>
          <p:spPr>
            <a:xfrm>
              <a:off x="812958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0C64178A-4975-8C44-9114-1BDF817ECDAB}"/>
                </a:ext>
              </a:extLst>
            </p:cNvPr>
            <p:cNvSpPr/>
            <p:nvPr/>
          </p:nvSpPr>
          <p:spPr>
            <a:xfrm>
              <a:off x="830103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98255850-B595-94E4-1E0C-43F7854D497E}"/>
              </a:ext>
            </a:extLst>
          </p:cNvPr>
          <p:cNvGrpSpPr/>
          <p:nvPr/>
        </p:nvGrpSpPr>
        <p:grpSpPr>
          <a:xfrm>
            <a:off x="3810000" y="4991100"/>
            <a:ext cx="342900" cy="342900"/>
            <a:chOff x="8129588" y="4686300"/>
            <a:chExt cx="342900" cy="3429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DA761000-5BBE-2D4B-0F84-AD2451220E7D}"/>
                </a:ext>
              </a:extLst>
            </p:cNvPr>
            <p:cNvSpPr/>
            <p:nvPr/>
          </p:nvSpPr>
          <p:spPr>
            <a:xfrm>
              <a:off x="812958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09FAD22-BCB0-049C-24AB-12261662EFF8}"/>
                </a:ext>
              </a:extLst>
            </p:cNvPr>
            <p:cNvSpPr/>
            <p:nvPr/>
          </p:nvSpPr>
          <p:spPr>
            <a:xfrm>
              <a:off x="830103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D4FEC583-4C01-3194-6AB6-549782054FA0}"/>
                </a:ext>
              </a:extLst>
            </p:cNvPr>
            <p:cNvSpPr/>
            <p:nvPr/>
          </p:nvSpPr>
          <p:spPr>
            <a:xfrm>
              <a:off x="812958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7C6BAC15-6548-7BBB-0A6D-F897C22B193B}"/>
                </a:ext>
              </a:extLst>
            </p:cNvPr>
            <p:cNvSpPr/>
            <p:nvPr/>
          </p:nvSpPr>
          <p:spPr>
            <a:xfrm>
              <a:off x="830103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6C9429B7-511E-D84C-F4B8-90107AC464D3}"/>
              </a:ext>
            </a:extLst>
          </p:cNvPr>
          <p:cNvGrpSpPr/>
          <p:nvPr/>
        </p:nvGrpSpPr>
        <p:grpSpPr>
          <a:xfrm>
            <a:off x="4191000" y="4991100"/>
            <a:ext cx="342900" cy="342900"/>
            <a:chOff x="8129588" y="4686300"/>
            <a:chExt cx="342900" cy="3429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088B558-7A4B-A9FE-E0AB-756B83482B85}"/>
                </a:ext>
              </a:extLst>
            </p:cNvPr>
            <p:cNvSpPr/>
            <p:nvPr/>
          </p:nvSpPr>
          <p:spPr>
            <a:xfrm>
              <a:off x="812958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2628B8A-771F-FCA9-F62C-29F1F9A677AF}"/>
                </a:ext>
              </a:extLst>
            </p:cNvPr>
            <p:cNvSpPr/>
            <p:nvPr/>
          </p:nvSpPr>
          <p:spPr>
            <a:xfrm>
              <a:off x="830103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090DB565-983C-8645-43B5-D336800DB87E}"/>
                </a:ext>
              </a:extLst>
            </p:cNvPr>
            <p:cNvSpPr/>
            <p:nvPr/>
          </p:nvSpPr>
          <p:spPr>
            <a:xfrm>
              <a:off x="812958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932D669D-0716-B362-1EC6-F2FF9FA60D08}"/>
                </a:ext>
              </a:extLst>
            </p:cNvPr>
            <p:cNvSpPr/>
            <p:nvPr/>
          </p:nvSpPr>
          <p:spPr>
            <a:xfrm>
              <a:off x="830103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21DF38F6-239C-B0F2-9C00-D95B6F979397}"/>
              </a:ext>
            </a:extLst>
          </p:cNvPr>
          <p:cNvGrpSpPr/>
          <p:nvPr/>
        </p:nvGrpSpPr>
        <p:grpSpPr>
          <a:xfrm>
            <a:off x="4724400" y="4991100"/>
            <a:ext cx="342900" cy="342900"/>
            <a:chOff x="8129588" y="4686300"/>
            <a:chExt cx="342900" cy="3429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9B763B6A-B9E8-14C8-309A-A9C1865080B7}"/>
                </a:ext>
              </a:extLst>
            </p:cNvPr>
            <p:cNvSpPr/>
            <p:nvPr/>
          </p:nvSpPr>
          <p:spPr>
            <a:xfrm>
              <a:off x="812958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3B08E3DB-C7DB-EB6C-7F5B-F34423FCA80C}"/>
                </a:ext>
              </a:extLst>
            </p:cNvPr>
            <p:cNvSpPr/>
            <p:nvPr/>
          </p:nvSpPr>
          <p:spPr>
            <a:xfrm>
              <a:off x="830103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A8D77CD6-FC05-B928-431E-7DF8C2C72C70}"/>
                </a:ext>
              </a:extLst>
            </p:cNvPr>
            <p:cNvSpPr/>
            <p:nvPr/>
          </p:nvSpPr>
          <p:spPr>
            <a:xfrm>
              <a:off x="812958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80BE2898-2F48-A6E6-1145-8529611303D4}"/>
                </a:ext>
              </a:extLst>
            </p:cNvPr>
            <p:cNvSpPr/>
            <p:nvPr/>
          </p:nvSpPr>
          <p:spPr>
            <a:xfrm>
              <a:off x="830103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5B572DDD-2D6C-25A3-58FF-26968959C755}"/>
              </a:ext>
            </a:extLst>
          </p:cNvPr>
          <p:cNvGrpSpPr/>
          <p:nvPr/>
        </p:nvGrpSpPr>
        <p:grpSpPr>
          <a:xfrm>
            <a:off x="5105400" y="4991100"/>
            <a:ext cx="342900" cy="342900"/>
            <a:chOff x="8129588" y="4686300"/>
            <a:chExt cx="342900" cy="3429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D1A885C5-1F94-24C9-43B6-973BADFE0229}"/>
                </a:ext>
              </a:extLst>
            </p:cNvPr>
            <p:cNvSpPr/>
            <p:nvPr/>
          </p:nvSpPr>
          <p:spPr>
            <a:xfrm>
              <a:off x="812958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E0D6EEE2-CD75-EB02-0EE4-A1DD393DEA82}"/>
                </a:ext>
              </a:extLst>
            </p:cNvPr>
            <p:cNvSpPr/>
            <p:nvPr/>
          </p:nvSpPr>
          <p:spPr>
            <a:xfrm>
              <a:off x="830103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05A67049-29EB-F7EC-66A5-9835669F3B53}"/>
                </a:ext>
              </a:extLst>
            </p:cNvPr>
            <p:cNvSpPr/>
            <p:nvPr/>
          </p:nvSpPr>
          <p:spPr>
            <a:xfrm>
              <a:off x="812958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9C75456C-B1AF-ECDA-33BA-9A1342561B1F}"/>
                </a:ext>
              </a:extLst>
            </p:cNvPr>
            <p:cNvSpPr/>
            <p:nvPr/>
          </p:nvSpPr>
          <p:spPr>
            <a:xfrm>
              <a:off x="830103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A1CDF722-42C8-DCE0-8C8C-F1912BFAD865}"/>
              </a:ext>
            </a:extLst>
          </p:cNvPr>
          <p:cNvGrpSpPr/>
          <p:nvPr/>
        </p:nvGrpSpPr>
        <p:grpSpPr>
          <a:xfrm>
            <a:off x="5486400" y="4991100"/>
            <a:ext cx="342900" cy="342900"/>
            <a:chOff x="8129588" y="4686300"/>
            <a:chExt cx="342900" cy="3429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1CE44D74-C02B-29F3-1C80-710555E4FE3E}"/>
                </a:ext>
              </a:extLst>
            </p:cNvPr>
            <p:cNvSpPr/>
            <p:nvPr/>
          </p:nvSpPr>
          <p:spPr>
            <a:xfrm>
              <a:off x="812958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58692B1-7E19-252A-217D-826F5954D403}"/>
                </a:ext>
              </a:extLst>
            </p:cNvPr>
            <p:cNvSpPr/>
            <p:nvPr/>
          </p:nvSpPr>
          <p:spPr>
            <a:xfrm>
              <a:off x="830103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3D279BA-5A7E-5F14-76D6-C30BAD050D97}"/>
                </a:ext>
              </a:extLst>
            </p:cNvPr>
            <p:cNvSpPr/>
            <p:nvPr/>
          </p:nvSpPr>
          <p:spPr>
            <a:xfrm>
              <a:off x="812958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5F5A313D-2616-E2C3-1760-2E20C650DA35}"/>
                </a:ext>
              </a:extLst>
            </p:cNvPr>
            <p:cNvSpPr/>
            <p:nvPr/>
          </p:nvSpPr>
          <p:spPr>
            <a:xfrm>
              <a:off x="830103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D0CCC086-93AE-236E-52AB-083B749B2967}"/>
              </a:ext>
            </a:extLst>
          </p:cNvPr>
          <p:cNvGrpSpPr/>
          <p:nvPr/>
        </p:nvGrpSpPr>
        <p:grpSpPr>
          <a:xfrm>
            <a:off x="5105400" y="4648200"/>
            <a:ext cx="342900" cy="342900"/>
            <a:chOff x="8129588" y="4686300"/>
            <a:chExt cx="342900" cy="3429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C7143150-AC84-F18A-70D8-95A19B3C7C32}"/>
                </a:ext>
              </a:extLst>
            </p:cNvPr>
            <p:cNvSpPr/>
            <p:nvPr/>
          </p:nvSpPr>
          <p:spPr>
            <a:xfrm>
              <a:off x="812958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2438607-8EBF-D0BA-0EED-6A3D50837EB5}"/>
                </a:ext>
              </a:extLst>
            </p:cNvPr>
            <p:cNvSpPr/>
            <p:nvPr/>
          </p:nvSpPr>
          <p:spPr>
            <a:xfrm>
              <a:off x="830103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3377828E-4EA2-3ECF-42C9-F995833FAE39}"/>
                </a:ext>
              </a:extLst>
            </p:cNvPr>
            <p:cNvSpPr/>
            <p:nvPr/>
          </p:nvSpPr>
          <p:spPr>
            <a:xfrm>
              <a:off x="812958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0243C6FC-41CD-C9DE-ADCF-3EE1E1FB2905}"/>
                </a:ext>
              </a:extLst>
            </p:cNvPr>
            <p:cNvSpPr/>
            <p:nvPr/>
          </p:nvSpPr>
          <p:spPr>
            <a:xfrm>
              <a:off x="830103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BAD1073A-FAC3-14DB-9EBB-00564A520CCB}"/>
              </a:ext>
            </a:extLst>
          </p:cNvPr>
          <p:cNvGrpSpPr/>
          <p:nvPr/>
        </p:nvGrpSpPr>
        <p:grpSpPr>
          <a:xfrm>
            <a:off x="3048000" y="4648200"/>
            <a:ext cx="342900" cy="342900"/>
            <a:chOff x="8129588" y="4686300"/>
            <a:chExt cx="342900" cy="3429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B13E924F-368B-0C16-2433-D47BD8E6DCAC}"/>
                </a:ext>
              </a:extLst>
            </p:cNvPr>
            <p:cNvSpPr/>
            <p:nvPr/>
          </p:nvSpPr>
          <p:spPr>
            <a:xfrm>
              <a:off x="812958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3A769A6C-15FF-DFA6-3F25-8F99A1D9041D}"/>
                </a:ext>
              </a:extLst>
            </p:cNvPr>
            <p:cNvSpPr/>
            <p:nvPr/>
          </p:nvSpPr>
          <p:spPr>
            <a:xfrm>
              <a:off x="830103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1D8698EF-AA6C-6DF9-923D-AA5EA126A2A6}"/>
                </a:ext>
              </a:extLst>
            </p:cNvPr>
            <p:cNvSpPr/>
            <p:nvPr/>
          </p:nvSpPr>
          <p:spPr>
            <a:xfrm>
              <a:off x="812958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A2B7640E-7C10-BD7F-0EB5-DF7D3EAD1577}"/>
                </a:ext>
              </a:extLst>
            </p:cNvPr>
            <p:cNvSpPr/>
            <p:nvPr/>
          </p:nvSpPr>
          <p:spPr>
            <a:xfrm>
              <a:off x="830103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2C5762C7-70D2-B053-6F4F-767DDBF7C50A}"/>
              </a:ext>
            </a:extLst>
          </p:cNvPr>
          <p:cNvGrpSpPr/>
          <p:nvPr/>
        </p:nvGrpSpPr>
        <p:grpSpPr>
          <a:xfrm>
            <a:off x="3429000" y="4648200"/>
            <a:ext cx="342900" cy="342900"/>
            <a:chOff x="8129588" y="4686300"/>
            <a:chExt cx="342900" cy="3429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A1AB96E8-ABFC-3D32-3AAA-C897B7CD58A5}"/>
                </a:ext>
              </a:extLst>
            </p:cNvPr>
            <p:cNvSpPr/>
            <p:nvPr/>
          </p:nvSpPr>
          <p:spPr>
            <a:xfrm>
              <a:off x="812958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5641A57F-5F37-C8EA-8086-6810D81FE0D8}"/>
                </a:ext>
              </a:extLst>
            </p:cNvPr>
            <p:cNvSpPr/>
            <p:nvPr/>
          </p:nvSpPr>
          <p:spPr>
            <a:xfrm>
              <a:off x="830103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345B433-342C-C253-B763-C365A98F81FA}"/>
                </a:ext>
              </a:extLst>
            </p:cNvPr>
            <p:cNvSpPr/>
            <p:nvPr/>
          </p:nvSpPr>
          <p:spPr>
            <a:xfrm>
              <a:off x="812958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26DD933-414F-47C0-30A5-D52C1A7354A0}"/>
                </a:ext>
              </a:extLst>
            </p:cNvPr>
            <p:cNvSpPr/>
            <p:nvPr/>
          </p:nvSpPr>
          <p:spPr>
            <a:xfrm>
              <a:off x="830103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947D6F3F-19BD-1149-CC84-CDB03BF633C1}"/>
              </a:ext>
            </a:extLst>
          </p:cNvPr>
          <p:cNvGrpSpPr/>
          <p:nvPr/>
        </p:nvGrpSpPr>
        <p:grpSpPr>
          <a:xfrm>
            <a:off x="3810000" y="4648200"/>
            <a:ext cx="342900" cy="342900"/>
            <a:chOff x="8129588" y="4686300"/>
            <a:chExt cx="342900" cy="3429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E572AEB8-73E8-5F01-14AB-BFDC1FCAD282}"/>
                </a:ext>
              </a:extLst>
            </p:cNvPr>
            <p:cNvSpPr/>
            <p:nvPr/>
          </p:nvSpPr>
          <p:spPr>
            <a:xfrm>
              <a:off x="812958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DB0E94CF-8C97-6839-2681-950593AE4E07}"/>
                </a:ext>
              </a:extLst>
            </p:cNvPr>
            <p:cNvSpPr/>
            <p:nvPr/>
          </p:nvSpPr>
          <p:spPr>
            <a:xfrm>
              <a:off x="830103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DFFE40B6-EA63-2393-887B-8748FE28668A}"/>
                </a:ext>
              </a:extLst>
            </p:cNvPr>
            <p:cNvSpPr/>
            <p:nvPr/>
          </p:nvSpPr>
          <p:spPr>
            <a:xfrm>
              <a:off x="812958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31AEDA09-E951-6E88-CA96-6D4B2B404457}"/>
                </a:ext>
              </a:extLst>
            </p:cNvPr>
            <p:cNvSpPr/>
            <p:nvPr/>
          </p:nvSpPr>
          <p:spPr>
            <a:xfrm>
              <a:off x="830103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7FAD7138-1F14-CEDE-E256-83DF97BE7504}"/>
              </a:ext>
            </a:extLst>
          </p:cNvPr>
          <p:cNvGrpSpPr/>
          <p:nvPr/>
        </p:nvGrpSpPr>
        <p:grpSpPr>
          <a:xfrm>
            <a:off x="3429000" y="4343400"/>
            <a:ext cx="342900" cy="342900"/>
            <a:chOff x="8129588" y="4686300"/>
            <a:chExt cx="342900" cy="3429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03847948-C81F-8AED-C03B-A4DCB4A97E1F}"/>
                </a:ext>
              </a:extLst>
            </p:cNvPr>
            <p:cNvSpPr/>
            <p:nvPr/>
          </p:nvSpPr>
          <p:spPr>
            <a:xfrm>
              <a:off x="812958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DF0F85FF-F0AC-4017-AB12-D0E8D9B914E1}"/>
                </a:ext>
              </a:extLst>
            </p:cNvPr>
            <p:cNvSpPr/>
            <p:nvPr/>
          </p:nvSpPr>
          <p:spPr>
            <a:xfrm>
              <a:off x="830103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CFCED9D9-E87D-12F7-CD80-49D53DFC0DE2}"/>
                </a:ext>
              </a:extLst>
            </p:cNvPr>
            <p:cNvSpPr/>
            <p:nvPr/>
          </p:nvSpPr>
          <p:spPr>
            <a:xfrm>
              <a:off x="812958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A9703704-7834-7E79-DE30-77DF75CCF086}"/>
                </a:ext>
              </a:extLst>
            </p:cNvPr>
            <p:cNvSpPr/>
            <p:nvPr/>
          </p:nvSpPr>
          <p:spPr>
            <a:xfrm>
              <a:off x="830103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A27D7332-ADA3-75C1-ECEA-0DFF6B040C17}"/>
              </a:ext>
            </a:extLst>
          </p:cNvPr>
          <p:cNvGrpSpPr/>
          <p:nvPr/>
        </p:nvGrpSpPr>
        <p:grpSpPr>
          <a:xfrm>
            <a:off x="3429000" y="4000500"/>
            <a:ext cx="342900" cy="342900"/>
            <a:chOff x="8129588" y="4686300"/>
            <a:chExt cx="342900" cy="3429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40F9121D-B7C8-8D33-BEC0-B4E1AC58A61D}"/>
                </a:ext>
              </a:extLst>
            </p:cNvPr>
            <p:cNvSpPr/>
            <p:nvPr/>
          </p:nvSpPr>
          <p:spPr>
            <a:xfrm>
              <a:off x="812958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9E13488-45FC-6AEF-D000-A66D6DF08541}"/>
                </a:ext>
              </a:extLst>
            </p:cNvPr>
            <p:cNvSpPr/>
            <p:nvPr/>
          </p:nvSpPr>
          <p:spPr>
            <a:xfrm>
              <a:off x="830103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2A0CBEE1-6364-76C2-CBA4-279FFEDF396B}"/>
                </a:ext>
              </a:extLst>
            </p:cNvPr>
            <p:cNvSpPr/>
            <p:nvPr/>
          </p:nvSpPr>
          <p:spPr>
            <a:xfrm>
              <a:off x="812958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10C67E5A-B07C-C33A-B8B5-F112428787DE}"/>
                </a:ext>
              </a:extLst>
            </p:cNvPr>
            <p:cNvSpPr/>
            <p:nvPr/>
          </p:nvSpPr>
          <p:spPr>
            <a:xfrm>
              <a:off x="830103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5FF986BB-C285-7FEB-C256-B396B1EF387E}"/>
              </a:ext>
            </a:extLst>
          </p:cNvPr>
          <p:cNvGrpSpPr/>
          <p:nvPr/>
        </p:nvGrpSpPr>
        <p:grpSpPr>
          <a:xfrm>
            <a:off x="647700" y="4991100"/>
            <a:ext cx="342900" cy="342900"/>
            <a:chOff x="8129588" y="4686300"/>
            <a:chExt cx="342900" cy="3429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DB1739B-BD58-858D-BA55-E4E87F923DEA}"/>
                </a:ext>
              </a:extLst>
            </p:cNvPr>
            <p:cNvSpPr/>
            <p:nvPr/>
          </p:nvSpPr>
          <p:spPr>
            <a:xfrm>
              <a:off x="812958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63988E5D-520F-2BA0-FC54-F12552922402}"/>
                </a:ext>
              </a:extLst>
            </p:cNvPr>
            <p:cNvSpPr/>
            <p:nvPr/>
          </p:nvSpPr>
          <p:spPr>
            <a:xfrm>
              <a:off x="830103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D40CF9F2-F67B-C2FB-3EBA-4AAF7BD821A9}"/>
                </a:ext>
              </a:extLst>
            </p:cNvPr>
            <p:cNvSpPr/>
            <p:nvPr/>
          </p:nvSpPr>
          <p:spPr>
            <a:xfrm>
              <a:off x="812958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601A94DA-2776-BB9D-FCC3-8C6688F59851}"/>
                </a:ext>
              </a:extLst>
            </p:cNvPr>
            <p:cNvSpPr/>
            <p:nvPr/>
          </p:nvSpPr>
          <p:spPr>
            <a:xfrm>
              <a:off x="830103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191F09F2-4F86-9AAA-BC42-F002FB74855E}"/>
              </a:ext>
            </a:extLst>
          </p:cNvPr>
          <p:cNvGrpSpPr/>
          <p:nvPr/>
        </p:nvGrpSpPr>
        <p:grpSpPr>
          <a:xfrm>
            <a:off x="1028700" y="4991100"/>
            <a:ext cx="342900" cy="342900"/>
            <a:chOff x="8129588" y="4686300"/>
            <a:chExt cx="342900" cy="3429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259DD19E-CDD5-FEEF-7CEA-0ECB2CD04867}"/>
                </a:ext>
              </a:extLst>
            </p:cNvPr>
            <p:cNvSpPr/>
            <p:nvPr/>
          </p:nvSpPr>
          <p:spPr>
            <a:xfrm>
              <a:off x="812958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F29D5EE4-3987-0427-CEA9-541C0B4C20AE}"/>
                </a:ext>
              </a:extLst>
            </p:cNvPr>
            <p:cNvSpPr/>
            <p:nvPr/>
          </p:nvSpPr>
          <p:spPr>
            <a:xfrm>
              <a:off x="830103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526EBACF-4E98-ECF1-4E07-A728B245ADA7}"/>
                </a:ext>
              </a:extLst>
            </p:cNvPr>
            <p:cNvSpPr/>
            <p:nvPr/>
          </p:nvSpPr>
          <p:spPr>
            <a:xfrm>
              <a:off x="812958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38102811-93C1-6647-5F76-FCF676F6828C}"/>
                </a:ext>
              </a:extLst>
            </p:cNvPr>
            <p:cNvSpPr/>
            <p:nvPr/>
          </p:nvSpPr>
          <p:spPr>
            <a:xfrm>
              <a:off x="830103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3E50FE18-1ACF-33A2-836D-D4045C0330CB}"/>
              </a:ext>
            </a:extLst>
          </p:cNvPr>
          <p:cNvGrpSpPr/>
          <p:nvPr/>
        </p:nvGrpSpPr>
        <p:grpSpPr>
          <a:xfrm>
            <a:off x="1409700" y="4991100"/>
            <a:ext cx="342900" cy="342900"/>
            <a:chOff x="8129588" y="4686300"/>
            <a:chExt cx="342900" cy="3429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908E819A-8DD1-B99E-D1D1-D25AFB4BE9B2}"/>
                </a:ext>
              </a:extLst>
            </p:cNvPr>
            <p:cNvSpPr/>
            <p:nvPr/>
          </p:nvSpPr>
          <p:spPr>
            <a:xfrm>
              <a:off x="812958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B5B92335-F1BE-C758-7082-81921113DD4C}"/>
                </a:ext>
              </a:extLst>
            </p:cNvPr>
            <p:cNvSpPr/>
            <p:nvPr/>
          </p:nvSpPr>
          <p:spPr>
            <a:xfrm>
              <a:off x="830103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41D57E7F-C819-4C6C-0ABF-7ABDC297583A}"/>
                </a:ext>
              </a:extLst>
            </p:cNvPr>
            <p:cNvSpPr/>
            <p:nvPr/>
          </p:nvSpPr>
          <p:spPr>
            <a:xfrm>
              <a:off x="812958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2DC9AC24-390E-75BA-3EE9-19D39626F89A}"/>
                </a:ext>
              </a:extLst>
            </p:cNvPr>
            <p:cNvSpPr/>
            <p:nvPr/>
          </p:nvSpPr>
          <p:spPr>
            <a:xfrm>
              <a:off x="830103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3363F78E-1658-8D99-F149-5287673E1B3A}"/>
              </a:ext>
            </a:extLst>
          </p:cNvPr>
          <p:cNvGrpSpPr/>
          <p:nvPr/>
        </p:nvGrpSpPr>
        <p:grpSpPr>
          <a:xfrm>
            <a:off x="1028700" y="4648200"/>
            <a:ext cx="342900" cy="342900"/>
            <a:chOff x="8129588" y="4686300"/>
            <a:chExt cx="342900" cy="3429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6EF804AD-0D6E-9503-E7E7-5A9E8D489682}"/>
                </a:ext>
              </a:extLst>
            </p:cNvPr>
            <p:cNvSpPr/>
            <p:nvPr/>
          </p:nvSpPr>
          <p:spPr>
            <a:xfrm>
              <a:off x="812958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33133AF3-E48E-157D-95C7-45E7BCDE6E82}"/>
                </a:ext>
              </a:extLst>
            </p:cNvPr>
            <p:cNvSpPr/>
            <p:nvPr/>
          </p:nvSpPr>
          <p:spPr>
            <a:xfrm>
              <a:off x="8301038" y="485775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AE12CB0C-1F96-2CE6-E62B-CB183A160F33}"/>
                </a:ext>
              </a:extLst>
            </p:cNvPr>
            <p:cNvSpPr/>
            <p:nvPr/>
          </p:nvSpPr>
          <p:spPr>
            <a:xfrm>
              <a:off x="812958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34E96417-E211-1D65-0687-A4B4CD7792ED}"/>
                </a:ext>
              </a:extLst>
            </p:cNvPr>
            <p:cNvSpPr/>
            <p:nvPr/>
          </p:nvSpPr>
          <p:spPr>
            <a:xfrm>
              <a:off x="8301038" y="4686300"/>
              <a:ext cx="171450" cy="17145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15" name="TextBox 314">
            <a:extLst>
              <a:ext uri="{FF2B5EF4-FFF2-40B4-BE49-F238E27FC236}">
                <a16:creationId xmlns:a16="http://schemas.microsoft.com/office/drawing/2014/main" id="{6EB768EC-9111-55EE-64C3-76025F61F317}"/>
              </a:ext>
            </a:extLst>
          </p:cNvPr>
          <p:cNvSpPr txBox="1"/>
          <p:nvPr/>
        </p:nvSpPr>
        <p:spPr>
          <a:xfrm>
            <a:off x="0" y="3048000"/>
            <a:ext cx="7667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5000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609600" y="152400"/>
            <a:ext cx="815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Each unique signature becomes a reference vector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3DD28F-AF1F-DFF9-9A60-6C7D74B6CA1C}"/>
              </a:ext>
            </a:extLst>
          </p:cNvPr>
          <p:cNvSpPr/>
          <p:nvPr/>
        </p:nvSpPr>
        <p:spPr>
          <a:xfrm>
            <a:off x="1028700" y="44958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72665-CCAC-DE6E-3B7A-CF246CE0FAD5}"/>
              </a:ext>
            </a:extLst>
          </p:cNvPr>
          <p:cNvSpPr/>
          <p:nvPr/>
        </p:nvSpPr>
        <p:spPr>
          <a:xfrm>
            <a:off x="1200150" y="44958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07C5C8-71C6-BB13-C3A1-65470D16B35A}"/>
              </a:ext>
            </a:extLst>
          </p:cNvPr>
          <p:cNvSpPr/>
          <p:nvPr/>
        </p:nvSpPr>
        <p:spPr>
          <a:xfrm>
            <a:off x="1028700" y="43243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493553-7ED3-A4BD-82D0-9F68B774F8D9}"/>
              </a:ext>
            </a:extLst>
          </p:cNvPr>
          <p:cNvSpPr/>
          <p:nvPr/>
        </p:nvSpPr>
        <p:spPr>
          <a:xfrm>
            <a:off x="1200150" y="43243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87A5B1-3F2A-2359-21E8-5D169D29FDEC}"/>
              </a:ext>
            </a:extLst>
          </p:cNvPr>
          <p:cNvSpPr/>
          <p:nvPr/>
        </p:nvSpPr>
        <p:spPr>
          <a:xfrm>
            <a:off x="1028700" y="41338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4519B2-B3D9-00B2-C285-5F64913CDAEF}"/>
              </a:ext>
            </a:extLst>
          </p:cNvPr>
          <p:cNvSpPr/>
          <p:nvPr/>
        </p:nvSpPr>
        <p:spPr>
          <a:xfrm>
            <a:off x="1200150" y="41338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9BAE79-2D7F-C132-F325-9EFBEEB7AF1C}"/>
              </a:ext>
            </a:extLst>
          </p:cNvPr>
          <p:cNvSpPr/>
          <p:nvPr/>
        </p:nvSpPr>
        <p:spPr>
          <a:xfrm>
            <a:off x="1028700" y="39624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2DE7F3-7ECB-7F4C-3026-90F327842555}"/>
              </a:ext>
            </a:extLst>
          </p:cNvPr>
          <p:cNvSpPr/>
          <p:nvPr/>
        </p:nvSpPr>
        <p:spPr>
          <a:xfrm>
            <a:off x="1200150" y="39624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A1BDBB-43E9-0823-D450-259F31C3434D}"/>
              </a:ext>
            </a:extLst>
          </p:cNvPr>
          <p:cNvSpPr/>
          <p:nvPr/>
        </p:nvSpPr>
        <p:spPr>
          <a:xfrm>
            <a:off x="1409700" y="48196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9CBE612-4E95-33EB-4DD7-D70FC2CEAD8B}"/>
              </a:ext>
            </a:extLst>
          </p:cNvPr>
          <p:cNvSpPr/>
          <p:nvPr/>
        </p:nvSpPr>
        <p:spPr>
          <a:xfrm>
            <a:off x="1581150" y="48196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0FD1B4-6917-71CF-B8AD-D2CAEE03FF7C}"/>
              </a:ext>
            </a:extLst>
          </p:cNvPr>
          <p:cNvSpPr/>
          <p:nvPr/>
        </p:nvSpPr>
        <p:spPr>
          <a:xfrm>
            <a:off x="1409700" y="46482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BDB935-F668-8366-6465-A6BCA6A57D52}"/>
              </a:ext>
            </a:extLst>
          </p:cNvPr>
          <p:cNvSpPr/>
          <p:nvPr/>
        </p:nvSpPr>
        <p:spPr>
          <a:xfrm>
            <a:off x="1581150" y="46482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9F407C-D54A-7FF2-CD71-A130496AEB2A}"/>
              </a:ext>
            </a:extLst>
          </p:cNvPr>
          <p:cNvSpPr/>
          <p:nvPr/>
        </p:nvSpPr>
        <p:spPr>
          <a:xfrm>
            <a:off x="647700" y="48577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AC9228-948A-0944-D3EC-E5985A8112E2}"/>
              </a:ext>
            </a:extLst>
          </p:cNvPr>
          <p:cNvSpPr/>
          <p:nvPr/>
        </p:nvSpPr>
        <p:spPr>
          <a:xfrm>
            <a:off x="819150" y="48577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F13A780-0A9D-68E4-C2A8-4FD8011FFAFE}"/>
              </a:ext>
            </a:extLst>
          </p:cNvPr>
          <p:cNvSpPr/>
          <p:nvPr/>
        </p:nvSpPr>
        <p:spPr>
          <a:xfrm>
            <a:off x="647700" y="46863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51693B7-6F9D-3CB2-322C-1B1E320DFB3E}"/>
              </a:ext>
            </a:extLst>
          </p:cNvPr>
          <p:cNvSpPr/>
          <p:nvPr/>
        </p:nvSpPr>
        <p:spPr>
          <a:xfrm>
            <a:off x="819150" y="46863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10226C1-21E5-A5A4-B0A9-31E615897089}"/>
              </a:ext>
            </a:extLst>
          </p:cNvPr>
          <p:cNvSpPr/>
          <p:nvPr/>
        </p:nvSpPr>
        <p:spPr>
          <a:xfrm>
            <a:off x="2667000" y="48196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0F5FFB4-273E-2816-3A3F-F0A8E1C438EF}"/>
              </a:ext>
            </a:extLst>
          </p:cNvPr>
          <p:cNvSpPr/>
          <p:nvPr/>
        </p:nvSpPr>
        <p:spPr>
          <a:xfrm>
            <a:off x="2838450" y="48196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594CFA-2C1C-659F-F656-E1C42971DF36}"/>
              </a:ext>
            </a:extLst>
          </p:cNvPr>
          <p:cNvSpPr/>
          <p:nvPr/>
        </p:nvSpPr>
        <p:spPr>
          <a:xfrm>
            <a:off x="2667000" y="46482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D49525-C749-8878-874E-1E9471FB2786}"/>
              </a:ext>
            </a:extLst>
          </p:cNvPr>
          <p:cNvSpPr/>
          <p:nvPr/>
        </p:nvSpPr>
        <p:spPr>
          <a:xfrm>
            <a:off x="2838450" y="46482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4408ACD-AC45-6A6D-FA86-97BF3979C897}"/>
              </a:ext>
            </a:extLst>
          </p:cNvPr>
          <p:cNvSpPr/>
          <p:nvPr/>
        </p:nvSpPr>
        <p:spPr>
          <a:xfrm>
            <a:off x="304800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6B2AFD8-3F30-4BFB-B984-C54B3A6CA2C4}"/>
              </a:ext>
            </a:extLst>
          </p:cNvPr>
          <p:cNvSpPr/>
          <p:nvPr/>
        </p:nvSpPr>
        <p:spPr>
          <a:xfrm>
            <a:off x="321945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F3F777-39C8-B460-1390-A972837FA62E}"/>
              </a:ext>
            </a:extLst>
          </p:cNvPr>
          <p:cNvSpPr/>
          <p:nvPr/>
        </p:nvSpPr>
        <p:spPr>
          <a:xfrm>
            <a:off x="304800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BEE149C-6ECD-06E7-694F-204E58EED0E9}"/>
              </a:ext>
            </a:extLst>
          </p:cNvPr>
          <p:cNvSpPr/>
          <p:nvPr/>
        </p:nvSpPr>
        <p:spPr>
          <a:xfrm>
            <a:off x="321945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3206400-0E76-52B6-ACB4-8D161B026944}"/>
              </a:ext>
            </a:extLst>
          </p:cNvPr>
          <p:cNvSpPr/>
          <p:nvPr/>
        </p:nvSpPr>
        <p:spPr>
          <a:xfrm>
            <a:off x="3048000" y="4171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7725D01-614A-CE20-950D-1193BBD9AABB}"/>
              </a:ext>
            </a:extLst>
          </p:cNvPr>
          <p:cNvSpPr/>
          <p:nvPr/>
        </p:nvSpPr>
        <p:spPr>
          <a:xfrm>
            <a:off x="3219450" y="4171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4A5001-2368-E7D6-B848-ED36E918DF33}"/>
              </a:ext>
            </a:extLst>
          </p:cNvPr>
          <p:cNvSpPr/>
          <p:nvPr/>
        </p:nvSpPr>
        <p:spPr>
          <a:xfrm>
            <a:off x="3048000" y="4000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16989A2-9475-4F3C-B25F-73B0647B7975}"/>
              </a:ext>
            </a:extLst>
          </p:cNvPr>
          <p:cNvSpPr/>
          <p:nvPr/>
        </p:nvSpPr>
        <p:spPr>
          <a:xfrm>
            <a:off x="3219450" y="4000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78FFF4-3F3E-1A37-59CA-60F3DB6AE52F}"/>
              </a:ext>
            </a:extLst>
          </p:cNvPr>
          <p:cNvSpPr/>
          <p:nvPr/>
        </p:nvSpPr>
        <p:spPr>
          <a:xfrm>
            <a:off x="3429000" y="38671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424E61B-0A5F-A528-09F0-63957916739D}"/>
              </a:ext>
            </a:extLst>
          </p:cNvPr>
          <p:cNvSpPr/>
          <p:nvPr/>
        </p:nvSpPr>
        <p:spPr>
          <a:xfrm>
            <a:off x="3600450" y="38671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A1EE39-333F-82CD-DE9E-7A6E722721AC}"/>
              </a:ext>
            </a:extLst>
          </p:cNvPr>
          <p:cNvSpPr/>
          <p:nvPr/>
        </p:nvSpPr>
        <p:spPr>
          <a:xfrm>
            <a:off x="3429000" y="36957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9D64788-6F88-710B-A17D-126517D9519B}"/>
              </a:ext>
            </a:extLst>
          </p:cNvPr>
          <p:cNvSpPr/>
          <p:nvPr/>
        </p:nvSpPr>
        <p:spPr>
          <a:xfrm>
            <a:off x="3600450" y="36957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091DF84-30EF-E244-E9CE-3CDC1DD311C1}"/>
              </a:ext>
            </a:extLst>
          </p:cNvPr>
          <p:cNvSpPr/>
          <p:nvPr/>
        </p:nvSpPr>
        <p:spPr>
          <a:xfrm>
            <a:off x="3429000" y="35623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9E9B271-65FE-7541-E571-5FA9D7F492A9}"/>
              </a:ext>
            </a:extLst>
          </p:cNvPr>
          <p:cNvSpPr/>
          <p:nvPr/>
        </p:nvSpPr>
        <p:spPr>
          <a:xfrm>
            <a:off x="3600450" y="35623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09B59B-5AD6-C214-BF62-37426106E389}"/>
              </a:ext>
            </a:extLst>
          </p:cNvPr>
          <p:cNvSpPr/>
          <p:nvPr/>
        </p:nvSpPr>
        <p:spPr>
          <a:xfrm>
            <a:off x="3429000" y="33909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56A1765-9F1D-5DFD-A8F8-2E57202A1A8E}"/>
              </a:ext>
            </a:extLst>
          </p:cNvPr>
          <p:cNvSpPr/>
          <p:nvPr/>
        </p:nvSpPr>
        <p:spPr>
          <a:xfrm>
            <a:off x="3600450" y="33909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FD1E89D-BFBA-5743-EEDF-D546AC9B280A}"/>
              </a:ext>
            </a:extLst>
          </p:cNvPr>
          <p:cNvSpPr/>
          <p:nvPr/>
        </p:nvSpPr>
        <p:spPr>
          <a:xfrm>
            <a:off x="3429000" y="32575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6A67911-DA25-12B9-681F-FD7D59971390}"/>
              </a:ext>
            </a:extLst>
          </p:cNvPr>
          <p:cNvSpPr/>
          <p:nvPr/>
        </p:nvSpPr>
        <p:spPr>
          <a:xfrm>
            <a:off x="3600450" y="32575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9AF1240-149B-C365-1C58-5C1E8B4EB696}"/>
              </a:ext>
            </a:extLst>
          </p:cNvPr>
          <p:cNvSpPr/>
          <p:nvPr/>
        </p:nvSpPr>
        <p:spPr>
          <a:xfrm>
            <a:off x="3429000" y="30861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2CE1B20D-67A6-6E48-7523-3CE022DE0CDB}"/>
              </a:ext>
            </a:extLst>
          </p:cNvPr>
          <p:cNvSpPr/>
          <p:nvPr/>
        </p:nvSpPr>
        <p:spPr>
          <a:xfrm>
            <a:off x="3600450" y="30861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FA8E5DA-DCD5-C82E-CD14-FD90A327BF52}"/>
              </a:ext>
            </a:extLst>
          </p:cNvPr>
          <p:cNvSpPr/>
          <p:nvPr/>
        </p:nvSpPr>
        <p:spPr>
          <a:xfrm>
            <a:off x="381000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A0496350-3820-F713-6C62-277C1B4AB213}"/>
              </a:ext>
            </a:extLst>
          </p:cNvPr>
          <p:cNvSpPr/>
          <p:nvPr/>
        </p:nvSpPr>
        <p:spPr>
          <a:xfrm>
            <a:off x="398145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6D82256-286C-D025-A871-91A3A3309F7F}"/>
              </a:ext>
            </a:extLst>
          </p:cNvPr>
          <p:cNvSpPr/>
          <p:nvPr/>
        </p:nvSpPr>
        <p:spPr>
          <a:xfrm>
            <a:off x="381000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5B7F5112-406E-B4DA-E501-2BAEA395C66E}"/>
              </a:ext>
            </a:extLst>
          </p:cNvPr>
          <p:cNvSpPr/>
          <p:nvPr/>
        </p:nvSpPr>
        <p:spPr>
          <a:xfrm>
            <a:off x="398145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0F74DAF-2C22-65EE-F947-D4D5452DADE5}"/>
              </a:ext>
            </a:extLst>
          </p:cNvPr>
          <p:cNvSpPr/>
          <p:nvPr/>
        </p:nvSpPr>
        <p:spPr>
          <a:xfrm>
            <a:off x="3810000" y="41338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A9350CF-E580-2409-D641-281118D13735}"/>
              </a:ext>
            </a:extLst>
          </p:cNvPr>
          <p:cNvSpPr/>
          <p:nvPr/>
        </p:nvSpPr>
        <p:spPr>
          <a:xfrm>
            <a:off x="3981450" y="41338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071DAEE-AF39-5476-BB1C-8E30D7DDA9E9}"/>
              </a:ext>
            </a:extLst>
          </p:cNvPr>
          <p:cNvSpPr/>
          <p:nvPr/>
        </p:nvSpPr>
        <p:spPr>
          <a:xfrm>
            <a:off x="3810000" y="39624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4B2EC477-3426-AA89-017E-FA05ABF6382B}"/>
              </a:ext>
            </a:extLst>
          </p:cNvPr>
          <p:cNvSpPr/>
          <p:nvPr/>
        </p:nvSpPr>
        <p:spPr>
          <a:xfrm>
            <a:off x="3981450" y="39624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A6275BDE-F650-6FAA-DE2D-EA8A098F81DF}"/>
              </a:ext>
            </a:extLst>
          </p:cNvPr>
          <p:cNvSpPr/>
          <p:nvPr/>
        </p:nvSpPr>
        <p:spPr>
          <a:xfrm>
            <a:off x="4191000" y="4857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0505706-2971-E2AB-B169-FCD7410E3D9A}"/>
              </a:ext>
            </a:extLst>
          </p:cNvPr>
          <p:cNvSpPr/>
          <p:nvPr/>
        </p:nvSpPr>
        <p:spPr>
          <a:xfrm>
            <a:off x="4362450" y="4857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92787DD-052D-EC82-2597-CAA57BB94BFD}"/>
              </a:ext>
            </a:extLst>
          </p:cNvPr>
          <p:cNvSpPr/>
          <p:nvPr/>
        </p:nvSpPr>
        <p:spPr>
          <a:xfrm>
            <a:off x="4191000" y="4686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DDEB6DAE-042D-A32A-3731-C0C0E9840AA5}"/>
              </a:ext>
            </a:extLst>
          </p:cNvPr>
          <p:cNvSpPr/>
          <p:nvPr/>
        </p:nvSpPr>
        <p:spPr>
          <a:xfrm>
            <a:off x="4362450" y="4686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FC9500E0-6806-4CA8-BC7E-072494D14A8A}"/>
              </a:ext>
            </a:extLst>
          </p:cNvPr>
          <p:cNvSpPr/>
          <p:nvPr/>
        </p:nvSpPr>
        <p:spPr>
          <a:xfrm>
            <a:off x="4724400" y="4857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155B333A-F0D0-20DD-CC35-CEBF06311A47}"/>
              </a:ext>
            </a:extLst>
          </p:cNvPr>
          <p:cNvSpPr/>
          <p:nvPr/>
        </p:nvSpPr>
        <p:spPr>
          <a:xfrm>
            <a:off x="4895850" y="4857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0A8DD14-98F2-D837-A8AE-E31405D091A4}"/>
              </a:ext>
            </a:extLst>
          </p:cNvPr>
          <p:cNvSpPr/>
          <p:nvPr/>
        </p:nvSpPr>
        <p:spPr>
          <a:xfrm>
            <a:off x="4724400" y="4686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1A84DF4-36AD-D086-352E-B339341E5D35}"/>
              </a:ext>
            </a:extLst>
          </p:cNvPr>
          <p:cNvSpPr/>
          <p:nvPr/>
        </p:nvSpPr>
        <p:spPr>
          <a:xfrm>
            <a:off x="4895850" y="4686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90A603B-F8E4-6B2D-18EE-14258D3E9F21}"/>
              </a:ext>
            </a:extLst>
          </p:cNvPr>
          <p:cNvSpPr/>
          <p:nvPr/>
        </p:nvSpPr>
        <p:spPr>
          <a:xfrm>
            <a:off x="5105400" y="4476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07563C9-24B2-2FD5-4E38-92203E86FE87}"/>
              </a:ext>
            </a:extLst>
          </p:cNvPr>
          <p:cNvSpPr/>
          <p:nvPr/>
        </p:nvSpPr>
        <p:spPr>
          <a:xfrm>
            <a:off x="5276850" y="4476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9C4AD8A-FBB4-A441-5087-522A4818A84D}"/>
              </a:ext>
            </a:extLst>
          </p:cNvPr>
          <p:cNvSpPr/>
          <p:nvPr/>
        </p:nvSpPr>
        <p:spPr>
          <a:xfrm>
            <a:off x="5105400" y="4305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7F23B383-4D74-B688-E6A1-19D6023C536F}"/>
              </a:ext>
            </a:extLst>
          </p:cNvPr>
          <p:cNvSpPr/>
          <p:nvPr/>
        </p:nvSpPr>
        <p:spPr>
          <a:xfrm>
            <a:off x="5276850" y="4305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ABFAD713-3585-C4BA-E70F-6AD701081A98}"/>
              </a:ext>
            </a:extLst>
          </p:cNvPr>
          <p:cNvSpPr/>
          <p:nvPr/>
        </p:nvSpPr>
        <p:spPr>
          <a:xfrm>
            <a:off x="5486400" y="4857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98FA06B1-7AD3-09B1-615A-500A2547BD0D}"/>
              </a:ext>
            </a:extLst>
          </p:cNvPr>
          <p:cNvSpPr/>
          <p:nvPr/>
        </p:nvSpPr>
        <p:spPr>
          <a:xfrm>
            <a:off x="5657850" y="48577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0B719996-6C76-790B-9DE3-33D1891F625F}"/>
              </a:ext>
            </a:extLst>
          </p:cNvPr>
          <p:cNvSpPr/>
          <p:nvPr/>
        </p:nvSpPr>
        <p:spPr>
          <a:xfrm>
            <a:off x="5486400" y="4686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A756E5E-8CBF-211F-4016-9E50C9F2950F}"/>
              </a:ext>
            </a:extLst>
          </p:cNvPr>
          <p:cNvSpPr/>
          <p:nvPr/>
        </p:nvSpPr>
        <p:spPr>
          <a:xfrm>
            <a:off x="5657850" y="46863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AC4CC138-0A29-6011-9E59-193B451EB7EE}"/>
              </a:ext>
            </a:extLst>
          </p:cNvPr>
          <p:cNvSpPr/>
          <p:nvPr/>
        </p:nvSpPr>
        <p:spPr>
          <a:xfrm>
            <a:off x="647700" y="45529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DB3BE776-AACF-082B-F5A8-C7575A0968BE}"/>
              </a:ext>
            </a:extLst>
          </p:cNvPr>
          <p:cNvSpPr/>
          <p:nvPr/>
        </p:nvSpPr>
        <p:spPr>
          <a:xfrm>
            <a:off x="819150" y="45529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36392FB0-FCE3-A4FF-A7FD-EADD714AC088}"/>
              </a:ext>
            </a:extLst>
          </p:cNvPr>
          <p:cNvSpPr/>
          <p:nvPr/>
        </p:nvSpPr>
        <p:spPr>
          <a:xfrm>
            <a:off x="647700" y="43815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3A193C0-E77D-D768-68AF-4D39E75994DE}"/>
              </a:ext>
            </a:extLst>
          </p:cNvPr>
          <p:cNvSpPr/>
          <p:nvPr/>
        </p:nvSpPr>
        <p:spPr>
          <a:xfrm>
            <a:off x="819150" y="43815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AD269973-7094-EBD7-4F8A-7498D78EFDAA}"/>
              </a:ext>
            </a:extLst>
          </p:cNvPr>
          <p:cNvSpPr/>
          <p:nvPr/>
        </p:nvSpPr>
        <p:spPr>
          <a:xfrm>
            <a:off x="1028700" y="37909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38BE5F44-C28B-4145-E5B4-7B840AD9B44A}"/>
              </a:ext>
            </a:extLst>
          </p:cNvPr>
          <p:cNvSpPr/>
          <p:nvPr/>
        </p:nvSpPr>
        <p:spPr>
          <a:xfrm>
            <a:off x="1200150" y="37909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92F45DF6-C62C-B15E-0D54-FCB55851B384}"/>
              </a:ext>
            </a:extLst>
          </p:cNvPr>
          <p:cNvSpPr/>
          <p:nvPr/>
        </p:nvSpPr>
        <p:spPr>
          <a:xfrm>
            <a:off x="1028700" y="36195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866C8E5-4C68-E4AA-56EB-4812A0F3E0DB}"/>
              </a:ext>
            </a:extLst>
          </p:cNvPr>
          <p:cNvSpPr/>
          <p:nvPr/>
        </p:nvSpPr>
        <p:spPr>
          <a:xfrm>
            <a:off x="1200150" y="36195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DB034A85-98BB-31D4-B3E8-B673732B472D}"/>
              </a:ext>
            </a:extLst>
          </p:cNvPr>
          <p:cNvSpPr/>
          <p:nvPr/>
        </p:nvSpPr>
        <p:spPr>
          <a:xfrm>
            <a:off x="1028700" y="34861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83BE9452-673F-DE9D-72B2-EBC814C0075C}"/>
              </a:ext>
            </a:extLst>
          </p:cNvPr>
          <p:cNvSpPr/>
          <p:nvPr/>
        </p:nvSpPr>
        <p:spPr>
          <a:xfrm>
            <a:off x="1200150" y="34861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26F36B12-F1F4-2ECF-3784-2F14862BED91}"/>
              </a:ext>
            </a:extLst>
          </p:cNvPr>
          <p:cNvSpPr/>
          <p:nvPr/>
        </p:nvSpPr>
        <p:spPr>
          <a:xfrm>
            <a:off x="1028700" y="33147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97BDFA1A-6593-D070-20E9-E656035EE5CA}"/>
              </a:ext>
            </a:extLst>
          </p:cNvPr>
          <p:cNvSpPr/>
          <p:nvPr/>
        </p:nvSpPr>
        <p:spPr>
          <a:xfrm>
            <a:off x="1200150" y="33147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3A44E853-F074-9D10-7D26-764256CF4EF1}"/>
              </a:ext>
            </a:extLst>
          </p:cNvPr>
          <p:cNvSpPr/>
          <p:nvPr/>
        </p:nvSpPr>
        <p:spPr>
          <a:xfrm>
            <a:off x="1409700" y="44767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64F853CB-F5D2-73EC-3CF7-82956A3B4CDF}"/>
              </a:ext>
            </a:extLst>
          </p:cNvPr>
          <p:cNvSpPr/>
          <p:nvPr/>
        </p:nvSpPr>
        <p:spPr>
          <a:xfrm>
            <a:off x="1581150" y="447675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016A81F6-6A91-2ECE-9A3C-AC2389A17F9A}"/>
              </a:ext>
            </a:extLst>
          </p:cNvPr>
          <p:cNvSpPr/>
          <p:nvPr/>
        </p:nvSpPr>
        <p:spPr>
          <a:xfrm>
            <a:off x="1409700" y="43434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B1E0AF25-F6D4-A2EB-1A8D-BF746081080C}"/>
              </a:ext>
            </a:extLst>
          </p:cNvPr>
          <p:cNvSpPr/>
          <p:nvPr/>
        </p:nvSpPr>
        <p:spPr>
          <a:xfrm>
            <a:off x="1581150" y="4343400"/>
            <a:ext cx="171450" cy="171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5DD862E4-7580-AF3B-C830-81CC12B8ED88}"/>
              </a:ext>
            </a:extLst>
          </p:cNvPr>
          <p:cNvSpPr/>
          <p:nvPr/>
        </p:nvSpPr>
        <p:spPr>
          <a:xfrm>
            <a:off x="4724400" y="45529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F4B9493-C70F-3441-AB1B-4431B7F4111F}"/>
              </a:ext>
            </a:extLst>
          </p:cNvPr>
          <p:cNvSpPr/>
          <p:nvPr/>
        </p:nvSpPr>
        <p:spPr>
          <a:xfrm>
            <a:off x="4895850" y="45529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020DDF0F-3BC5-7CFA-7D22-BC086FE47B10}"/>
              </a:ext>
            </a:extLst>
          </p:cNvPr>
          <p:cNvSpPr/>
          <p:nvPr/>
        </p:nvSpPr>
        <p:spPr>
          <a:xfrm>
            <a:off x="4724400" y="43815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ACF4A7CE-996D-623B-C086-6850FC6A55B4}"/>
              </a:ext>
            </a:extLst>
          </p:cNvPr>
          <p:cNvSpPr/>
          <p:nvPr/>
        </p:nvSpPr>
        <p:spPr>
          <a:xfrm>
            <a:off x="4895850" y="43815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E32F0687-5D2C-9ACE-4000-2A86BF873F8B}"/>
              </a:ext>
            </a:extLst>
          </p:cNvPr>
          <p:cNvSpPr/>
          <p:nvPr/>
        </p:nvSpPr>
        <p:spPr>
          <a:xfrm>
            <a:off x="5105400" y="41719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EE2800C2-BB0F-939F-B769-DD0BCA33E44E}"/>
              </a:ext>
            </a:extLst>
          </p:cNvPr>
          <p:cNvSpPr/>
          <p:nvPr/>
        </p:nvSpPr>
        <p:spPr>
          <a:xfrm>
            <a:off x="5276850" y="41719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E706C1DE-E3C5-FA38-3375-AC34FCA248E4}"/>
              </a:ext>
            </a:extLst>
          </p:cNvPr>
          <p:cNvSpPr/>
          <p:nvPr/>
        </p:nvSpPr>
        <p:spPr>
          <a:xfrm>
            <a:off x="5105400" y="40005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8E87C47A-365A-ED1C-8115-49D3353ABEB9}"/>
              </a:ext>
            </a:extLst>
          </p:cNvPr>
          <p:cNvSpPr/>
          <p:nvPr/>
        </p:nvSpPr>
        <p:spPr>
          <a:xfrm>
            <a:off x="5276850" y="40005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265DDA18-3643-6A42-2BEF-3F9C5486F0C8}"/>
              </a:ext>
            </a:extLst>
          </p:cNvPr>
          <p:cNvSpPr/>
          <p:nvPr/>
        </p:nvSpPr>
        <p:spPr>
          <a:xfrm>
            <a:off x="5105400" y="38671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65E46CBE-C869-1004-8832-C46817E2DB58}"/>
              </a:ext>
            </a:extLst>
          </p:cNvPr>
          <p:cNvSpPr/>
          <p:nvPr/>
        </p:nvSpPr>
        <p:spPr>
          <a:xfrm>
            <a:off x="5276850" y="38671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01357998-0221-4818-2134-86887DB10C97}"/>
              </a:ext>
            </a:extLst>
          </p:cNvPr>
          <p:cNvSpPr/>
          <p:nvPr/>
        </p:nvSpPr>
        <p:spPr>
          <a:xfrm>
            <a:off x="5105400" y="36957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2B44A31E-95D8-21C5-8CE1-F6D25E604FFB}"/>
              </a:ext>
            </a:extLst>
          </p:cNvPr>
          <p:cNvSpPr/>
          <p:nvPr/>
        </p:nvSpPr>
        <p:spPr>
          <a:xfrm>
            <a:off x="5276850" y="36957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BE486037-E968-3AA5-6CE6-773EA397CC38}"/>
              </a:ext>
            </a:extLst>
          </p:cNvPr>
          <p:cNvSpPr/>
          <p:nvPr/>
        </p:nvSpPr>
        <p:spPr>
          <a:xfrm>
            <a:off x="5486400" y="45529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FE6B40B-3C93-7AD6-9308-4195C65435F4}"/>
              </a:ext>
            </a:extLst>
          </p:cNvPr>
          <p:cNvSpPr/>
          <p:nvPr/>
        </p:nvSpPr>
        <p:spPr>
          <a:xfrm>
            <a:off x="5657850" y="455295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73C18D8E-3168-FCFC-1B40-956146D7A483}"/>
              </a:ext>
            </a:extLst>
          </p:cNvPr>
          <p:cNvSpPr/>
          <p:nvPr/>
        </p:nvSpPr>
        <p:spPr>
          <a:xfrm>
            <a:off x="5486400" y="43815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33866A5-9F4D-99A7-1FB1-E315D27D552F}"/>
              </a:ext>
            </a:extLst>
          </p:cNvPr>
          <p:cNvSpPr/>
          <p:nvPr/>
        </p:nvSpPr>
        <p:spPr>
          <a:xfrm>
            <a:off x="5657850" y="4381500"/>
            <a:ext cx="171450" cy="1714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7ED22129-4584-EB18-7869-5257DB30A86E}"/>
              </a:ext>
            </a:extLst>
          </p:cNvPr>
          <p:cNvSpPr/>
          <p:nvPr/>
        </p:nvSpPr>
        <p:spPr>
          <a:xfrm>
            <a:off x="4191000" y="4552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AD6E6825-1539-DDB8-6E87-5B6F682ACF47}"/>
              </a:ext>
            </a:extLst>
          </p:cNvPr>
          <p:cNvSpPr/>
          <p:nvPr/>
        </p:nvSpPr>
        <p:spPr>
          <a:xfrm>
            <a:off x="4362450" y="4552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193E3D87-1AE5-A6F1-3CEB-C23C7551CC18}"/>
              </a:ext>
            </a:extLst>
          </p:cNvPr>
          <p:cNvSpPr/>
          <p:nvPr/>
        </p:nvSpPr>
        <p:spPr>
          <a:xfrm>
            <a:off x="4191000" y="4381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9E0AE16B-5CAC-90D4-5D87-EA83D3AECB1E}"/>
              </a:ext>
            </a:extLst>
          </p:cNvPr>
          <p:cNvSpPr/>
          <p:nvPr/>
        </p:nvSpPr>
        <p:spPr>
          <a:xfrm>
            <a:off x="4362450" y="4381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70161E0E-D4C3-710F-553F-052ECA6CC178}"/>
              </a:ext>
            </a:extLst>
          </p:cNvPr>
          <p:cNvSpPr/>
          <p:nvPr/>
        </p:nvSpPr>
        <p:spPr>
          <a:xfrm>
            <a:off x="266700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A66D559B-09C1-1C4B-C015-7EEF8B6804E8}"/>
              </a:ext>
            </a:extLst>
          </p:cNvPr>
          <p:cNvSpPr/>
          <p:nvPr/>
        </p:nvSpPr>
        <p:spPr>
          <a:xfrm>
            <a:off x="2838450" y="4476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F446F58C-38AC-C955-713B-CA88D05CB56E}"/>
              </a:ext>
            </a:extLst>
          </p:cNvPr>
          <p:cNvSpPr/>
          <p:nvPr/>
        </p:nvSpPr>
        <p:spPr>
          <a:xfrm>
            <a:off x="266700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B017970A-377B-C80D-53FC-6D4FE3F94A17}"/>
              </a:ext>
            </a:extLst>
          </p:cNvPr>
          <p:cNvSpPr/>
          <p:nvPr/>
        </p:nvSpPr>
        <p:spPr>
          <a:xfrm>
            <a:off x="2838450" y="4305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167E020A-5E0B-F4C5-B81A-1E610E1F561D}"/>
              </a:ext>
            </a:extLst>
          </p:cNvPr>
          <p:cNvSpPr/>
          <p:nvPr/>
        </p:nvSpPr>
        <p:spPr>
          <a:xfrm>
            <a:off x="3810000" y="3790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8D3BB477-AD1B-87FD-255F-7A18C8786C80}"/>
              </a:ext>
            </a:extLst>
          </p:cNvPr>
          <p:cNvSpPr/>
          <p:nvPr/>
        </p:nvSpPr>
        <p:spPr>
          <a:xfrm>
            <a:off x="3981450" y="3790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9BB52D56-7739-4E06-0FF9-FFA26BF9425C}"/>
              </a:ext>
            </a:extLst>
          </p:cNvPr>
          <p:cNvSpPr/>
          <p:nvPr/>
        </p:nvSpPr>
        <p:spPr>
          <a:xfrm>
            <a:off x="3810000" y="3619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848B6C38-D0D6-F808-AC9A-6DD0D976C380}"/>
              </a:ext>
            </a:extLst>
          </p:cNvPr>
          <p:cNvSpPr/>
          <p:nvPr/>
        </p:nvSpPr>
        <p:spPr>
          <a:xfrm>
            <a:off x="3981450" y="3619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19BA5FEB-79D7-D074-BE99-171C79560D29}"/>
              </a:ext>
            </a:extLst>
          </p:cNvPr>
          <p:cNvSpPr/>
          <p:nvPr/>
        </p:nvSpPr>
        <p:spPr>
          <a:xfrm>
            <a:off x="3048000" y="38671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6349DEC2-AE94-A361-67A2-2903CE784ACA}"/>
              </a:ext>
            </a:extLst>
          </p:cNvPr>
          <p:cNvSpPr/>
          <p:nvPr/>
        </p:nvSpPr>
        <p:spPr>
          <a:xfrm>
            <a:off x="3219450" y="38671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744DDADD-A4B4-3F50-431D-06FFD18C927C}"/>
              </a:ext>
            </a:extLst>
          </p:cNvPr>
          <p:cNvSpPr/>
          <p:nvPr/>
        </p:nvSpPr>
        <p:spPr>
          <a:xfrm>
            <a:off x="3048000" y="36957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38963992-2D5D-4C55-D0D4-E8DA06649B6E}"/>
              </a:ext>
            </a:extLst>
          </p:cNvPr>
          <p:cNvSpPr/>
          <p:nvPr/>
        </p:nvSpPr>
        <p:spPr>
          <a:xfrm>
            <a:off x="3219450" y="36957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4636BA71-D73F-5843-7CF0-B5B531F338D4}"/>
              </a:ext>
            </a:extLst>
          </p:cNvPr>
          <p:cNvSpPr/>
          <p:nvPr/>
        </p:nvSpPr>
        <p:spPr>
          <a:xfrm>
            <a:off x="3048000" y="35623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E00CA944-943F-444B-F3A4-6726419A1948}"/>
              </a:ext>
            </a:extLst>
          </p:cNvPr>
          <p:cNvSpPr/>
          <p:nvPr/>
        </p:nvSpPr>
        <p:spPr>
          <a:xfrm>
            <a:off x="3219450" y="35623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8C0E757-B2B8-1F74-F681-A0F337291589}"/>
              </a:ext>
            </a:extLst>
          </p:cNvPr>
          <p:cNvSpPr/>
          <p:nvPr/>
        </p:nvSpPr>
        <p:spPr>
          <a:xfrm>
            <a:off x="3048000" y="33909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D1EB5363-9AAB-C904-8399-23729681F9ED}"/>
              </a:ext>
            </a:extLst>
          </p:cNvPr>
          <p:cNvSpPr/>
          <p:nvPr/>
        </p:nvSpPr>
        <p:spPr>
          <a:xfrm>
            <a:off x="3219450" y="33909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0CFE013E-0B24-3438-EDAB-FF5231040957}"/>
              </a:ext>
            </a:extLst>
          </p:cNvPr>
          <p:cNvSpPr/>
          <p:nvPr/>
        </p:nvSpPr>
        <p:spPr>
          <a:xfrm>
            <a:off x="3810000" y="35623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EBA8CE4-05B6-CE21-3780-1FC38060E994}"/>
              </a:ext>
            </a:extLst>
          </p:cNvPr>
          <p:cNvSpPr/>
          <p:nvPr/>
        </p:nvSpPr>
        <p:spPr>
          <a:xfrm>
            <a:off x="3981450" y="35623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298FD068-95CD-989B-9CA2-8BF90AC31CD0}"/>
              </a:ext>
            </a:extLst>
          </p:cNvPr>
          <p:cNvSpPr/>
          <p:nvPr/>
        </p:nvSpPr>
        <p:spPr>
          <a:xfrm>
            <a:off x="3810000" y="33909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2A5D931A-A474-1394-F640-8A99DF77E68A}"/>
              </a:ext>
            </a:extLst>
          </p:cNvPr>
          <p:cNvSpPr/>
          <p:nvPr/>
        </p:nvSpPr>
        <p:spPr>
          <a:xfrm>
            <a:off x="3981450" y="33909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84B94FB1-EECF-1ABB-F422-E43D49DD5CA6}"/>
              </a:ext>
            </a:extLst>
          </p:cNvPr>
          <p:cNvSpPr/>
          <p:nvPr/>
        </p:nvSpPr>
        <p:spPr>
          <a:xfrm>
            <a:off x="3429000" y="2952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AF77D286-562E-CC67-8CBA-1C9F5B767818}"/>
              </a:ext>
            </a:extLst>
          </p:cNvPr>
          <p:cNvSpPr/>
          <p:nvPr/>
        </p:nvSpPr>
        <p:spPr>
          <a:xfrm>
            <a:off x="3600450" y="29527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52A7FFA2-707E-6EA9-E9FF-C2A09FD2AD36}"/>
              </a:ext>
            </a:extLst>
          </p:cNvPr>
          <p:cNvSpPr/>
          <p:nvPr/>
        </p:nvSpPr>
        <p:spPr>
          <a:xfrm>
            <a:off x="3429000" y="2781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4E15DC85-CA54-440A-49B3-9D9AEA83747B}"/>
              </a:ext>
            </a:extLst>
          </p:cNvPr>
          <p:cNvSpPr/>
          <p:nvPr/>
        </p:nvSpPr>
        <p:spPr>
          <a:xfrm>
            <a:off x="3600450" y="27813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724A852E-159F-AD8D-EF44-98FC85B0BCAD}"/>
              </a:ext>
            </a:extLst>
          </p:cNvPr>
          <p:cNvSpPr/>
          <p:nvPr/>
        </p:nvSpPr>
        <p:spPr>
          <a:xfrm>
            <a:off x="3429000" y="2647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356730E7-B842-B26F-C2D0-8F31EF9795A7}"/>
              </a:ext>
            </a:extLst>
          </p:cNvPr>
          <p:cNvSpPr/>
          <p:nvPr/>
        </p:nvSpPr>
        <p:spPr>
          <a:xfrm>
            <a:off x="3600450" y="26479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F6173693-9611-8276-FCB8-13FC8E4E7384}"/>
              </a:ext>
            </a:extLst>
          </p:cNvPr>
          <p:cNvSpPr/>
          <p:nvPr/>
        </p:nvSpPr>
        <p:spPr>
          <a:xfrm>
            <a:off x="3429000" y="2476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810CB93C-0458-4894-6EFF-46A9AFC5F41A}"/>
              </a:ext>
            </a:extLst>
          </p:cNvPr>
          <p:cNvSpPr/>
          <p:nvPr/>
        </p:nvSpPr>
        <p:spPr>
          <a:xfrm>
            <a:off x="3600450" y="24765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7E6EC0E9-E0C3-A3BA-ADDC-848673228E11}"/>
              </a:ext>
            </a:extLst>
          </p:cNvPr>
          <p:cNvSpPr/>
          <p:nvPr/>
        </p:nvSpPr>
        <p:spPr>
          <a:xfrm>
            <a:off x="3429000" y="23431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3200FC7C-0F5B-E859-D7AF-423113142646}"/>
              </a:ext>
            </a:extLst>
          </p:cNvPr>
          <p:cNvSpPr/>
          <p:nvPr/>
        </p:nvSpPr>
        <p:spPr>
          <a:xfrm>
            <a:off x="3600450" y="234315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910D5946-FF28-CAE6-73E0-C844E1F50ECA}"/>
              </a:ext>
            </a:extLst>
          </p:cNvPr>
          <p:cNvSpPr/>
          <p:nvPr/>
        </p:nvSpPr>
        <p:spPr>
          <a:xfrm>
            <a:off x="3429000" y="21717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C21D55DA-EDE4-2938-32A3-8E134D162B7D}"/>
              </a:ext>
            </a:extLst>
          </p:cNvPr>
          <p:cNvSpPr/>
          <p:nvPr/>
        </p:nvSpPr>
        <p:spPr>
          <a:xfrm>
            <a:off x="3600450" y="2171700"/>
            <a:ext cx="17145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A07F6DAC-0E90-49E7-95EB-832CE3820B13}"/>
              </a:ext>
            </a:extLst>
          </p:cNvPr>
          <p:cNvGrpSpPr/>
          <p:nvPr/>
        </p:nvGrpSpPr>
        <p:grpSpPr>
          <a:xfrm>
            <a:off x="609600" y="5791200"/>
            <a:ext cx="8229600" cy="369332"/>
            <a:chOff x="609600" y="5791200"/>
            <a:chExt cx="8229600" cy="369332"/>
          </a:xfrm>
        </p:grpSpPr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2277E813-154C-8E5F-A85E-A606522CD29E}"/>
                </a:ext>
              </a:extLst>
            </p:cNvPr>
            <p:cNvSpPr txBox="1"/>
            <p:nvPr/>
          </p:nvSpPr>
          <p:spPr>
            <a:xfrm>
              <a:off x="6096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2EFA16C8-263D-4EC7-8C6A-E7FCA2170655}"/>
                </a:ext>
              </a:extLst>
            </p:cNvPr>
            <p:cNvSpPr txBox="1"/>
            <p:nvPr/>
          </p:nvSpPr>
          <p:spPr>
            <a:xfrm>
              <a:off x="100965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AA6C8791-C119-6BBB-B78F-F53F329F87F9}"/>
                </a:ext>
              </a:extLst>
            </p:cNvPr>
            <p:cNvSpPr txBox="1"/>
            <p:nvPr/>
          </p:nvSpPr>
          <p:spPr>
            <a:xfrm>
              <a:off x="14097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171A412C-A7F7-FE5D-CA62-F48B50491BE9}"/>
                </a:ext>
              </a:extLst>
            </p:cNvPr>
            <p:cNvSpPr txBox="1"/>
            <p:nvPr/>
          </p:nvSpPr>
          <p:spPr>
            <a:xfrm>
              <a:off x="180975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D263F494-58E9-4096-5390-DD99051FCE70}"/>
                </a:ext>
              </a:extLst>
            </p:cNvPr>
            <p:cNvSpPr txBox="1"/>
            <p:nvPr/>
          </p:nvSpPr>
          <p:spPr>
            <a:xfrm>
              <a:off x="22098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21A8498C-5966-5914-84B4-91FFAF70005E}"/>
                </a:ext>
              </a:extLst>
            </p:cNvPr>
            <p:cNvSpPr txBox="1"/>
            <p:nvPr/>
          </p:nvSpPr>
          <p:spPr>
            <a:xfrm>
              <a:off x="26670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47ECA48-0100-7F2C-3314-318907852874}"/>
                </a:ext>
              </a:extLst>
            </p:cNvPr>
            <p:cNvSpPr txBox="1"/>
            <p:nvPr/>
          </p:nvSpPr>
          <p:spPr>
            <a:xfrm>
              <a:off x="30480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2D24DA92-D06F-5307-769D-A2CABF6765EB}"/>
                </a:ext>
              </a:extLst>
            </p:cNvPr>
            <p:cNvSpPr txBox="1"/>
            <p:nvPr/>
          </p:nvSpPr>
          <p:spPr>
            <a:xfrm>
              <a:off x="34290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101DD35B-385E-D610-91AA-22DCCDE8A065}"/>
                </a:ext>
              </a:extLst>
            </p:cNvPr>
            <p:cNvSpPr txBox="1"/>
            <p:nvPr/>
          </p:nvSpPr>
          <p:spPr>
            <a:xfrm>
              <a:off x="38100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67CED8E9-87CD-4E95-C882-8CF1171D6902}"/>
                </a:ext>
              </a:extLst>
            </p:cNvPr>
            <p:cNvSpPr txBox="1"/>
            <p:nvPr/>
          </p:nvSpPr>
          <p:spPr>
            <a:xfrm>
              <a:off x="41910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3A37A42C-E20E-29B6-808C-F6547EE922E3}"/>
                </a:ext>
              </a:extLst>
            </p:cNvPr>
            <p:cNvSpPr txBox="1"/>
            <p:nvPr/>
          </p:nvSpPr>
          <p:spPr>
            <a:xfrm>
              <a:off x="46482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FCB56227-9D6A-24ED-A386-944466BEE5CA}"/>
                </a:ext>
              </a:extLst>
            </p:cNvPr>
            <p:cNvSpPr txBox="1"/>
            <p:nvPr/>
          </p:nvSpPr>
          <p:spPr>
            <a:xfrm>
              <a:off x="50292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300EBF4B-97BF-E738-A62E-E6BDA9BEA89F}"/>
                </a:ext>
              </a:extLst>
            </p:cNvPr>
            <p:cNvSpPr txBox="1"/>
            <p:nvPr/>
          </p:nvSpPr>
          <p:spPr>
            <a:xfrm>
              <a:off x="54102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995152D-5CF7-72B3-D7DB-2836665FB4E2}"/>
                </a:ext>
              </a:extLst>
            </p:cNvPr>
            <p:cNvSpPr txBox="1"/>
            <p:nvPr/>
          </p:nvSpPr>
          <p:spPr>
            <a:xfrm>
              <a:off x="57912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726B8A08-7383-F204-E9EA-F511A1A03F05}"/>
                </a:ext>
              </a:extLst>
            </p:cNvPr>
            <p:cNvSpPr txBox="1"/>
            <p:nvPr/>
          </p:nvSpPr>
          <p:spPr>
            <a:xfrm>
              <a:off x="61722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B7AFD216-317B-956C-2ED1-AEF57B4B7463}"/>
                </a:ext>
              </a:extLst>
            </p:cNvPr>
            <p:cNvSpPr txBox="1"/>
            <p:nvPr/>
          </p:nvSpPr>
          <p:spPr>
            <a:xfrm>
              <a:off x="66294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F7A033A7-ABC4-F61C-9CC3-1B07AC27C311}"/>
                </a:ext>
              </a:extLst>
            </p:cNvPr>
            <p:cNvSpPr txBox="1"/>
            <p:nvPr/>
          </p:nvSpPr>
          <p:spPr>
            <a:xfrm>
              <a:off x="70104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85A1BA33-CFB5-79EF-EA61-E4BD5188BDAD}"/>
                </a:ext>
              </a:extLst>
            </p:cNvPr>
            <p:cNvSpPr txBox="1"/>
            <p:nvPr/>
          </p:nvSpPr>
          <p:spPr>
            <a:xfrm>
              <a:off x="73914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E6D774AA-9B6B-F1F6-3250-9F7005FDF299}"/>
                </a:ext>
              </a:extLst>
            </p:cNvPr>
            <p:cNvSpPr txBox="1"/>
            <p:nvPr/>
          </p:nvSpPr>
          <p:spPr>
            <a:xfrm>
              <a:off x="77724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B8C2410F-C3C6-C9B3-D553-710012C7609E}"/>
                </a:ext>
              </a:extLst>
            </p:cNvPr>
            <p:cNvSpPr txBox="1"/>
            <p:nvPr/>
          </p:nvSpPr>
          <p:spPr>
            <a:xfrm>
              <a:off x="81534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DC45688B-43B4-CE74-E28F-84E54729C3F3}"/>
                </a:ext>
              </a:extLst>
            </p:cNvPr>
            <p:cNvSpPr txBox="1"/>
            <p:nvPr/>
          </p:nvSpPr>
          <p:spPr>
            <a:xfrm>
              <a:off x="85344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7917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14:cNvPr>
              <p14:cNvContentPartPr/>
              <p14:nvPr/>
            </p14:nvContentPartPr>
            <p14:xfrm>
              <a:off x="609600" y="1676400"/>
              <a:ext cx="8177040" cy="36552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05ED80-2C14-F9F0-4B59-12FC688E4A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600" y="1667400"/>
                <a:ext cx="8194681" cy="3672922"/>
              </a:xfrm>
              <a:prstGeom prst="rect">
                <a:avLst/>
              </a:prstGeom>
            </p:spPr>
          </p:pic>
        </mc:Fallback>
      </mc:AlternateContent>
      <p:sp>
        <p:nvSpPr>
          <p:cNvPr id="315" name="TextBox 314">
            <a:extLst>
              <a:ext uri="{FF2B5EF4-FFF2-40B4-BE49-F238E27FC236}">
                <a16:creationId xmlns:a16="http://schemas.microsoft.com/office/drawing/2014/main" id="{6EB768EC-9111-55EE-64C3-76025F61F317}"/>
              </a:ext>
            </a:extLst>
          </p:cNvPr>
          <p:cNvSpPr txBox="1"/>
          <p:nvPr/>
        </p:nvSpPr>
        <p:spPr>
          <a:xfrm>
            <a:off x="0" y="3048000"/>
            <a:ext cx="7667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5000</a:t>
            </a:r>
          </a:p>
        </p:txBody>
      </p: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A07F6DAC-0E90-49E7-95EB-832CE3820B13}"/>
              </a:ext>
            </a:extLst>
          </p:cNvPr>
          <p:cNvGrpSpPr/>
          <p:nvPr/>
        </p:nvGrpSpPr>
        <p:grpSpPr>
          <a:xfrm>
            <a:off x="609600" y="5791200"/>
            <a:ext cx="8229600" cy="369332"/>
            <a:chOff x="609600" y="5791200"/>
            <a:chExt cx="8229600" cy="369332"/>
          </a:xfrm>
        </p:grpSpPr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2277E813-154C-8E5F-A85E-A606522CD29E}"/>
                </a:ext>
              </a:extLst>
            </p:cNvPr>
            <p:cNvSpPr txBox="1"/>
            <p:nvPr/>
          </p:nvSpPr>
          <p:spPr>
            <a:xfrm>
              <a:off x="6096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2EFA16C8-263D-4EC7-8C6A-E7FCA2170655}"/>
                </a:ext>
              </a:extLst>
            </p:cNvPr>
            <p:cNvSpPr txBox="1"/>
            <p:nvPr/>
          </p:nvSpPr>
          <p:spPr>
            <a:xfrm>
              <a:off x="100965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AA6C8791-C119-6BBB-B78F-F53F329F87F9}"/>
                </a:ext>
              </a:extLst>
            </p:cNvPr>
            <p:cNvSpPr txBox="1"/>
            <p:nvPr/>
          </p:nvSpPr>
          <p:spPr>
            <a:xfrm>
              <a:off x="14097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171A412C-A7F7-FE5D-CA62-F48B50491BE9}"/>
                </a:ext>
              </a:extLst>
            </p:cNvPr>
            <p:cNvSpPr txBox="1"/>
            <p:nvPr/>
          </p:nvSpPr>
          <p:spPr>
            <a:xfrm>
              <a:off x="180975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D263F494-58E9-4096-5390-DD99051FCE70}"/>
                </a:ext>
              </a:extLst>
            </p:cNvPr>
            <p:cNvSpPr txBox="1"/>
            <p:nvPr/>
          </p:nvSpPr>
          <p:spPr>
            <a:xfrm>
              <a:off x="22098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21A8498C-5966-5914-84B4-91FFAF70005E}"/>
                </a:ext>
              </a:extLst>
            </p:cNvPr>
            <p:cNvSpPr txBox="1"/>
            <p:nvPr/>
          </p:nvSpPr>
          <p:spPr>
            <a:xfrm>
              <a:off x="26670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47ECA48-0100-7F2C-3314-318907852874}"/>
                </a:ext>
              </a:extLst>
            </p:cNvPr>
            <p:cNvSpPr txBox="1"/>
            <p:nvPr/>
          </p:nvSpPr>
          <p:spPr>
            <a:xfrm>
              <a:off x="30480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2D24DA92-D06F-5307-769D-A2CABF6765EB}"/>
                </a:ext>
              </a:extLst>
            </p:cNvPr>
            <p:cNvSpPr txBox="1"/>
            <p:nvPr/>
          </p:nvSpPr>
          <p:spPr>
            <a:xfrm>
              <a:off x="34290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101DD35B-385E-D610-91AA-22DCCDE8A065}"/>
                </a:ext>
              </a:extLst>
            </p:cNvPr>
            <p:cNvSpPr txBox="1"/>
            <p:nvPr/>
          </p:nvSpPr>
          <p:spPr>
            <a:xfrm>
              <a:off x="38100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67CED8E9-87CD-4E95-C882-8CF1171D6902}"/>
                </a:ext>
              </a:extLst>
            </p:cNvPr>
            <p:cNvSpPr txBox="1"/>
            <p:nvPr/>
          </p:nvSpPr>
          <p:spPr>
            <a:xfrm>
              <a:off x="41910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3A37A42C-E20E-29B6-808C-F6547EE922E3}"/>
                </a:ext>
              </a:extLst>
            </p:cNvPr>
            <p:cNvSpPr txBox="1"/>
            <p:nvPr/>
          </p:nvSpPr>
          <p:spPr>
            <a:xfrm>
              <a:off x="46482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FCB56227-9D6A-24ED-A386-944466BEE5CA}"/>
                </a:ext>
              </a:extLst>
            </p:cNvPr>
            <p:cNvSpPr txBox="1"/>
            <p:nvPr/>
          </p:nvSpPr>
          <p:spPr>
            <a:xfrm>
              <a:off x="50292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300EBF4B-97BF-E738-A62E-E6BDA9BEA89F}"/>
                </a:ext>
              </a:extLst>
            </p:cNvPr>
            <p:cNvSpPr txBox="1"/>
            <p:nvPr/>
          </p:nvSpPr>
          <p:spPr>
            <a:xfrm>
              <a:off x="54102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995152D-5CF7-72B3-D7DB-2836665FB4E2}"/>
                </a:ext>
              </a:extLst>
            </p:cNvPr>
            <p:cNvSpPr txBox="1"/>
            <p:nvPr/>
          </p:nvSpPr>
          <p:spPr>
            <a:xfrm>
              <a:off x="57912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726B8A08-7383-F204-E9EA-F511A1A03F05}"/>
                </a:ext>
              </a:extLst>
            </p:cNvPr>
            <p:cNvSpPr txBox="1"/>
            <p:nvPr/>
          </p:nvSpPr>
          <p:spPr>
            <a:xfrm>
              <a:off x="61722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B7AFD216-317B-956C-2ED1-AEF57B4B7463}"/>
                </a:ext>
              </a:extLst>
            </p:cNvPr>
            <p:cNvSpPr txBox="1"/>
            <p:nvPr/>
          </p:nvSpPr>
          <p:spPr>
            <a:xfrm>
              <a:off x="66294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F7A033A7-ABC4-F61C-9CC3-1B07AC27C311}"/>
                </a:ext>
              </a:extLst>
            </p:cNvPr>
            <p:cNvSpPr txBox="1"/>
            <p:nvPr/>
          </p:nvSpPr>
          <p:spPr>
            <a:xfrm>
              <a:off x="70104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85A1BA33-CFB5-79EF-EA61-E4BD5188BDAD}"/>
                </a:ext>
              </a:extLst>
            </p:cNvPr>
            <p:cNvSpPr txBox="1"/>
            <p:nvPr/>
          </p:nvSpPr>
          <p:spPr>
            <a:xfrm>
              <a:off x="73914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E6D774AA-9B6B-F1F6-3250-9F7005FDF299}"/>
                </a:ext>
              </a:extLst>
            </p:cNvPr>
            <p:cNvSpPr txBox="1"/>
            <p:nvPr/>
          </p:nvSpPr>
          <p:spPr>
            <a:xfrm>
              <a:off x="77724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B8C2410F-C3C6-C9B3-D553-710012C7609E}"/>
                </a:ext>
              </a:extLst>
            </p:cNvPr>
            <p:cNvSpPr txBox="1"/>
            <p:nvPr/>
          </p:nvSpPr>
          <p:spPr>
            <a:xfrm>
              <a:off x="81534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DC45688B-43B4-CE74-E28F-84E54729C3F3}"/>
                </a:ext>
              </a:extLst>
            </p:cNvPr>
            <p:cNvSpPr txBox="1"/>
            <p:nvPr/>
          </p:nvSpPr>
          <p:spPr>
            <a:xfrm>
              <a:off x="8534400" y="5791200"/>
              <a:ext cx="304800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E722EA12-3DDF-E29A-254B-F3338FE8488F}"/>
              </a:ext>
            </a:extLst>
          </p:cNvPr>
          <p:cNvGrpSpPr/>
          <p:nvPr/>
        </p:nvGrpSpPr>
        <p:grpSpPr>
          <a:xfrm>
            <a:off x="-76199" y="956846"/>
            <a:ext cx="8891587" cy="4758154"/>
            <a:chOff x="-273050" y="285195"/>
            <a:chExt cx="11855450" cy="6344205"/>
          </a:xfrm>
        </p:grpSpPr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E95A771D-502C-4DAC-7F5F-C67F6D1C4B86}"/>
                </a:ext>
              </a:extLst>
            </p:cNvPr>
            <p:cNvGrpSpPr/>
            <p:nvPr/>
          </p:nvGrpSpPr>
          <p:grpSpPr>
            <a:xfrm>
              <a:off x="609600" y="457200"/>
              <a:ext cx="10972800" cy="6172200"/>
              <a:chOff x="609600" y="0"/>
              <a:chExt cx="10972800" cy="6172200"/>
            </a:xfrm>
          </p:grpSpPr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495ACD5A-32EE-BA85-797E-AC143F490FF2}"/>
                  </a:ext>
                </a:extLst>
              </p:cNvPr>
              <p:cNvGrpSpPr/>
              <p:nvPr/>
            </p:nvGrpSpPr>
            <p:grpSpPr>
              <a:xfrm>
                <a:off x="609600" y="0"/>
                <a:ext cx="10972800" cy="5715000"/>
                <a:chOff x="1101090" y="762000"/>
                <a:chExt cx="10134600" cy="5391150"/>
              </a:xfrm>
            </p:grpSpPr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98984827-0C9F-83C4-4DBE-498B2D08803A}"/>
                    </a:ext>
                  </a:extLst>
                </p:cNvPr>
                <p:cNvCxnSpPr/>
                <p:nvPr/>
              </p:nvCxnSpPr>
              <p:spPr>
                <a:xfrm>
                  <a:off x="1108710" y="6137910"/>
                  <a:ext cx="1012698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29900069-30A0-37AF-2928-10B66AB3586B}"/>
                    </a:ext>
                  </a:extLst>
                </p:cNvPr>
                <p:cNvCxnSpPr/>
                <p:nvPr/>
              </p:nvCxnSpPr>
              <p:spPr>
                <a:xfrm>
                  <a:off x="1101090" y="769620"/>
                  <a:ext cx="1012698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0C3BBE5F-07C6-85DA-FB58-3C5E2F8BD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2830" y="788670"/>
                  <a:ext cx="0" cy="536448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6A5D1340-5293-DCD9-0093-EA317B29E0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1090" y="762000"/>
                  <a:ext cx="0" cy="536448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AE9EEE03-13F5-0D51-51A5-ACE397ABF39F}"/>
                  </a:ext>
                </a:extLst>
              </p:cNvPr>
              <p:cNvSpPr/>
              <p:nvPr/>
            </p:nvSpPr>
            <p:spPr>
              <a:xfrm>
                <a:off x="609600" y="5715000"/>
                <a:ext cx="2743200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49E1A23D-8013-F765-D2A5-17E53A6B255E}"/>
                  </a:ext>
                </a:extLst>
              </p:cNvPr>
              <p:cNvSpPr/>
              <p:nvPr/>
            </p:nvSpPr>
            <p:spPr>
              <a:xfrm>
                <a:off x="3360420" y="5715000"/>
                <a:ext cx="2743200" cy="4572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6CF81CEF-4CFB-F9BD-A24B-A9432C62EE30}"/>
                  </a:ext>
                </a:extLst>
              </p:cNvPr>
              <p:cNvSpPr/>
              <p:nvPr/>
            </p:nvSpPr>
            <p:spPr>
              <a:xfrm>
                <a:off x="6096000" y="5715000"/>
                <a:ext cx="2438400" cy="457200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F8907D55-CC5E-AC43-1652-F63643BFE7BA}"/>
                  </a:ext>
                </a:extLst>
              </p:cNvPr>
              <p:cNvSpPr/>
              <p:nvPr/>
            </p:nvSpPr>
            <p:spPr>
              <a:xfrm>
                <a:off x="10134600" y="5715000"/>
                <a:ext cx="1447800" cy="4572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CE2AB13-2228-2370-A6F5-72E000498BB5}"/>
                  </a:ext>
                </a:extLst>
              </p:cNvPr>
              <p:cNvSpPr/>
              <p:nvPr/>
            </p:nvSpPr>
            <p:spPr>
              <a:xfrm>
                <a:off x="8534400" y="5715000"/>
                <a:ext cx="1600200" cy="4572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5A741B8-E344-4A10-8705-DC1DAD3499C0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685800"/>
              <a:ext cx="304800" cy="0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A4234479-A933-E85D-DA6C-AAC662A046D4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3444240"/>
              <a:ext cx="304800" cy="0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D331B31B-03D5-BE68-0B3B-E440B56FD631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6172200"/>
              <a:ext cx="304800" cy="0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9F4DD9E7-D1DE-9593-5BBC-33B34BFCBE94}"/>
                </a:ext>
              </a:extLst>
            </p:cNvPr>
            <p:cNvSpPr txBox="1"/>
            <p:nvPr/>
          </p:nvSpPr>
          <p:spPr>
            <a:xfrm>
              <a:off x="-273050" y="285195"/>
              <a:ext cx="1016000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10000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DBC2DD8C-7DE8-288F-9570-B6531EDFA4B6}"/>
                </a:ext>
              </a:extLst>
            </p:cNvPr>
            <p:cNvSpPr txBox="1"/>
            <p:nvPr/>
          </p:nvSpPr>
          <p:spPr>
            <a:xfrm>
              <a:off x="152400" y="5943600"/>
              <a:ext cx="685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D05FD28-266C-392E-69D7-F382625E2CF0}"/>
              </a:ext>
            </a:extLst>
          </p:cNvPr>
          <p:cNvSpPr txBox="1"/>
          <p:nvPr/>
        </p:nvSpPr>
        <p:spPr>
          <a:xfrm>
            <a:off x="272143" y="228600"/>
            <a:ext cx="8839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Each unique signature becomes a reference vector</a:t>
            </a:r>
          </a:p>
        </p:txBody>
      </p:sp>
    </p:spTree>
    <p:extLst>
      <p:ext uri="{BB962C8B-B14F-4D97-AF65-F5344CB8AC3E}">
        <p14:creationId xmlns:p14="http://schemas.microsoft.com/office/powerpoint/2010/main" val="36746028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2DB0DFD-6B29-9997-EBE4-D1A454368ED5}"/>
              </a:ext>
            </a:extLst>
          </p:cNvPr>
          <p:cNvGrpSpPr/>
          <p:nvPr/>
        </p:nvGrpSpPr>
        <p:grpSpPr>
          <a:xfrm>
            <a:off x="533400" y="3450336"/>
            <a:ext cx="8253412" cy="788432"/>
            <a:chOff x="585788" y="5372100"/>
            <a:chExt cx="8253412" cy="788432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A07F6DAC-0E90-49E7-95EB-832CE3820B13}"/>
                </a:ext>
              </a:extLst>
            </p:cNvPr>
            <p:cNvGrpSpPr/>
            <p:nvPr/>
          </p:nvGrpSpPr>
          <p:grpSpPr>
            <a:xfrm>
              <a:off x="609600" y="5791200"/>
              <a:ext cx="8229600" cy="369332"/>
              <a:chOff x="609600" y="5791200"/>
              <a:chExt cx="8229600" cy="369332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2277E813-154C-8E5F-A85E-A606522CD29E}"/>
                  </a:ext>
                </a:extLst>
              </p:cNvPr>
              <p:cNvSpPr txBox="1"/>
              <p:nvPr/>
            </p:nvSpPr>
            <p:spPr>
              <a:xfrm>
                <a:off x="609600" y="5791200"/>
                <a:ext cx="304800" cy="36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2EFA16C8-263D-4EC7-8C6A-E7FCA2170655}"/>
                  </a:ext>
                </a:extLst>
              </p:cNvPr>
              <p:cNvSpPr txBox="1"/>
              <p:nvPr/>
            </p:nvSpPr>
            <p:spPr>
              <a:xfrm>
                <a:off x="1009650" y="5791200"/>
                <a:ext cx="304800" cy="36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AA6C8791-C119-6BBB-B78F-F53F329F87F9}"/>
                  </a:ext>
                </a:extLst>
              </p:cNvPr>
              <p:cNvSpPr txBox="1"/>
              <p:nvPr/>
            </p:nvSpPr>
            <p:spPr>
              <a:xfrm>
                <a:off x="1409700" y="5791200"/>
                <a:ext cx="304800" cy="36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401" name="TextBox 400">
                <a:extLst>
                  <a:ext uri="{FF2B5EF4-FFF2-40B4-BE49-F238E27FC236}">
                    <a16:creationId xmlns:a16="http://schemas.microsoft.com/office/drawing/2014/main" id="{171A412C-A7F7-FE5D-CA62-F48B50491BE9}"/>
                  </a:ext>
                </a:extLst>
              </p:cNvPr>
              <p:cNvSpPr txBox="1"/>
              <p:nvPr/>
            </p:nvSpPr>
            <p:spPr>
              <a:xfrm>
                <a:off x="1809750" y="5791200"/>
                <a:ext cx="304800" cy="36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D263F494-58E9-4096-5390-DD99051FCE70}"/>
                  </a:ext>
                </a:extLst>
              </p:cNvPr>
              <p:cNvSpPr txBox="1"/>
              <p:nvPr/>
            </p:nvSpPr>
            <p:spPr>
              <a:xfrm>
                <a:off x="2209800" y="5791200"/>
                <a:ext cx="304800" cy="36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21A8498C-5966-5914-84B4-91FFAF70005E}"/>
                  </a:ext>
                </a:extLst>
              </p:cNvPr>
              <p:cNvSpPr txBox="1"/>
              <p:nvPr/>
            </p:nvSpPr>
            <p:spPr>
              <a:xfrm>
                <a:off x="2667000" y="5791200"/>
                <a:ext cx="304800" cy="36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D47ECA48-0100-7F2C-3314-318907852874}"/>
                  </a:ext>
                </a:extLst>
              </p:cNvPr>
              <p:cNvSpPr txBox="1"/>
              <p:nvPr/>
            </p:nvSpPr>
            <p:spPr>
              <a:xfrm>
                <a:off x="3048000" y="5791200"/>
                <a:ext cx="304800" cy="36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2D24DA92-D06F-5307-769D-A2CABF6765EB}"/>
                  </a:ext>
                </a:extLst>
              </p:cNvPr>
              <p:cNvSpPr txBox="1"/>
              <p:nvPr/>
            </p:nvSpPr>
            <p:spPr>
              <a:xfrm>
                <a:off x="3429000" y="5791200"/>
                <a:ext cx="304800" cy="36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9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101DD35B-385E-D610-91AA-22DCCDE8A065}"/>
                  </a:ext>
                </a:extLst>
              </p:cNvPr>
              <p:cNvSpPr txBox="1"/>
              <p:nvPr/>
            </p:nvSpPr>
            <p:spPr>
              <a:xfrm>
                <a:off x="3810000" y="5791200"/>
                <a:ext cx="304800" cy="36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67CED8E9-87CD-4E95-C882-8CF1171D6902}"/>
                  </a:ext>
                </a:extLst>
              </p:cNvPr>
              <p:cNvSpPr txBox="1"/>
              <p:nvPr/>
            </p:nvSpPr>
            <p:spPr>
              <a:xfrm>
                <a:off x="4191000" y="5791200"/>
                <a:ext cx="304800" cy="36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408" name="TextBox 407">
                <a:extLst>
                  <a:ext uri="{FF2B5EF4-FFF2-40B4-BE49-F238E27FC236}">
                    <a16:creationId xmlns:a16="http://schemas.microsoft.com/office/drawing/2014/main" id="{3A37A42C-E20E-29B6-808C-F6547EE922E3}"/>
                  </a:ext>
                </a:extLst>
              </p:cNvPr>
              <p:cNvSpPr txBox="1"/>
              <p:nvPr/>
            </p:nvSpPr>
            <p:spPr>
              <a:xfrm>
                <a:off x="4648200" y="5791200"/>
                <a:ext cx="304800" cy="36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FCB56227-9D6A-24ED-A386-944466BEE5CA}"/>
                  </a:ext>
                </a:extLst>
              </p:cNvPr>
              <p:cNvSpPr txBox="1"/>
              <p:nvPr/>
            </p:nvSpPr>
            <p:spPr>
              <a:xfrm>
                <a:off x="5029200" y="5791200"/>
                <a:ext cx="304800" cy="36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300EBF4B-97BF-E738-A62E-E6BDA9BEA89F}"/>
                  </a:ext>
                </a:extLst>
              </p:cNvPr>
              <p:cNvSpPr txBox="1"/>
              <p:nvPr/>
            </p:nvSpPr>
            <p:spPr>
              <a:xfrm>
                <a:off x="5410200" y="5791200"/>
                <a:ext cx="304800" cy="36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D995152D-5CF7-72B3-D7DB-2836665FB4E2}"/>
                  </a:ext>
                </a:extLst>
              </p:cNvPr>
              <p:cNvSpPr txBox="1"/>
              <p:nvPr/>
            </p:nvSpPr>
            <p:spPr>
              <a:xfrm>
                <a:off x="5791200" y="5791200"/>
                <a:ext cx="304800" cy="36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12" name="TextBox 411">
                <a:extLst>
                  <a:ext uri="{FF2B5EF4-FFF2-40B4-BE49-F238E27FC236}">
                    <a16:creationId xmlns:a16="http://schemas.microsoft.com/office/drawing/2014/main" id="{726B8A08-7383-F204-E9EA-F511A1A03F05}"/>
                  </a:ext>
                </a:extLst>
              </p:cNvPr>
              <p:cNvSpPr txBox="1"/>
              <p:nvPr/>
            </p:nvSpPr>
            <p:spPr>
              <a:xfrm>
                <a:off x="6172200" y="5791200"/>
                <a:ext cx="304800" cy="36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B7AFD216-317B-956C-2ED1-AEF57B4B7463}"/>
                  </a:ext>
                </a:extLst>
              </p:cNvPr>
              <p:cNvSpPr txBox="1"/>
              <p:nvPr/>
            </p:nvSpPr>
            <p:spPr>
              <a:xfrm>
                <a:off x="6629400" y="5791200"/>
                <a:ext cx="304800" cy="36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F7A033A7-ABC4-F61C-9CC3-1B07AC27C311}"/>
                  </a:ext>
                </a:extLst>
              </p:cNvPr>
              <p:cNvSpPr txBox="1"/>
              <p:nvPr/>
            </p:nvSpPr>
            <p:spPr>
              <a:xfrm>
                <a:off x="7010400" y="5791200"/>
                <a:ext cx="304800" cy="36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85A1BA33-CFB5-79EF-EA61-E4BD5188BDAD}"/>
                  </a:ext>
                </a:extLst>
              </p:cNvPr>
              <p:cNvSpPr txBox="1"/>
              <p:nvPr/>
            </p:nvSpPr>
            <p:spPr>
              <a:xfrm>
                <a:off x="7391400" y="5791200"/>
                <a:ext cx="304800" cy="36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E6D774AA-9B6B-F1F6-3250-9F7005FDF299}"/>
                  </a:ext>
                </a:extLst>
              </p:cNvPr>
              <p:cNvSpPr txBox="1"/>
              <p:nvPr/>
            </p:nvSpPr>
            <p:spPr>
              <a:xfrm>
                <a:off x="7772400" y="5791200"/>
                <a:ext cx="304800" cy="36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B8C2410F-C3C6-C9B3-D553-710012C7609E}"/>
                  </a:ext>
                </a:extLst>
              </p:cNvPr>
              <p:cNvSpPr txBox="1"/>
              <p:nvPr/>
            </p:nvSpPr>
            <p:spPr>
              <a:xfrm>
                <a:off x="8153400" y="5791200"/>
                <a:ext cx="304800" cy="36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18" name="TextBox 417">
                <a:extLst>
                  <a:ext uri="{FF2B5EF4-FFF2-40B4-BE49-F238E27FC236}">
                    <a16:creationId xmlns:a16="http://schemas.microsoft.com/office/drawing/2014/main" id="{DC45688B-43B4-CE74-E28F-84E54729C3F3}"/>
                  </a:ext>
                </a:extLst>
              </p:cNvPr>
              <p:cNvSpPr txBox="1"/>
              <p:nvPr/>
            </p:nvSpPr>
            <p:spPr>
              <a:xfrm>
                <a:off x="8534400" y="5791200"/>
                <a:ext cx="304800" cy="36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AE9EEE03-13F5-0D51-51A5-ACE397ABF39F}"/>
                </a:ext>
              </a:extLst>
            </p:cNvPr>
            <p:cNvSpPr/>
            <p:nvPr/>
          </p:nvSpPr>
          <p:spPr>
            <a:xfrm>
              <a:off x="585788" y="5372100"/>
              <a:ext cx="2057400" cy="3429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49E1A23D-8013-F765-D2A5-17E53A6B255E}"/>
                </a:ext>
              </a:extLst>
            </p:cNvPr>
            <p:cNvSpPr/>
            <p:nvPr/>
          </p:nvSpPr>
          <p:spPr>
            <a:xfrm>
              <a:off x="2648903" y="5372100"/>
              <a:ext cx="2057400" cy="3429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6CF81CEF-4CFB-F9BD-A24B-A9432C62EE30}"/>
                </a:ext>
              </a:extLst>
            </p:cNvPr>
            <p:cNvSpPr/>
            <p:nvPr/>
          </p:nvSpPr>
          <p:spPr>
            <a:xfrm>
              <a:off x="4700588" y="5372100"/>
              <a:ext cx="1828800" cy="3429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F8907D55-CC5E-AC43-1652-F63643BFE7BA}"/>
                </a:ext>
              </a:extLst>
            </p:cNvPr>
            <p:cNvSpPr/>
            <p:nvPr/>
          </p:nvSpPr>
          <p:spPr>
            <a:xfrm>
              <a:off x="7729538" y="5372100"/>
              <a:ext cx="1085850" cy="3429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FCE2AB13-2228-2370-A6F5-72E000498BB5}"/>
                </a:ext>
              </a:extLst>
            </p:cNvPr>
            <p:cNvSpPr/>
            <p:nvPr/>
          </p:nvSpPr>
          <p:spPr>
            <a:xfrm>
              <a:off x="6529388" y="5372100"/>
              <a:ext cx="120015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7FA5485-FB03-FDCF-0FBE-F9468ED2F6DA}"/>
              </a:ext>
            </a:extLst>
          </p:cNvPr>
          <p:cNvSpPr txBox="1"/>
          <p:nvPr/>
        </p:nvSpPr>
        <p:spPr>
          <a:xfrm>
            <a:off x="272143" y="228600"/>
            <a:ext cx="8839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Each unique signature becomes a reference vector</a:t>
            </a:r>
          </a:p>
        </p:txBody>
      </p:sp>
    </p:spTree>
    <p:extLst>
      <p:ext uri="{BB962C8B-B14F-4D97-AF65-F5344CB8AC3E}">
        <p14:creationId xmlns:p14="http://schemas.microsoft.com/office/powerpoint/2010/main" val="225935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81FF96-0108-B5FB-A6E6-96A99E8B6F4C}"/>
              </a:ext>
            </a:extLst>
          </p:cNvPr>
          <p:cNvSpPr txBox="1"/>
          <p:nvPr/>
        </p:nvSpPr>
        <p:spPr>
          <a:xfrm>
            <a:off x="609600" y="152400"/>
            <a:ext cx="76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 go back to the beginning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12FF7-A4E3-484D-4B67-3D89FA767992}"/>
              </a:ext>
            </a:extLst>
          </p:cNvPr>
          <p:cNvGrpSpPr/>
          <p:nvPr/>
        </p:nvGrpSpPr>
        <p:grpSpPr>
          <a:xfrm>
            <a:off x="6934200" y="6477000"/>
            <a:ext cx="2228850" cy="456087"/>
            <a:chOff x="6172200" y="6248400"/>
            <a:chExt cx="2895600" cy="6081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87A4D1-FC61-0B9B-40A7-53697EF4B8F1}"/>
                </a:ext>
              </a:extLst>
            </p:cNvPr>
            <p:cNvSpPr txBox="1"/>
            <p:nvPr/>
          </p:nvSpPr>
          <p:spPr>
            <a:xfrm>
              <a:off x="6172200" y="6248400"/>
              <a:ext cx="2895600" cy="608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>
                  <a:solidFill>
                    <a:srgbClr val="333333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Unmixing: It's not magic! © 2024 by </a:t>
              </a:r>
              <a:r>
                <a:rPr lang="en-US" sz="788" dirty="0">
                  <a:solidFill>
                    <a:srgbClr val="D1450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  <a:hlinkClick r:id="rId2"/>
                </a:rPr>
                <a:t>David Rach </a:t>
              </a:r>
              <a:r>
                <a:rPr lang="en-US" sz="788" dirty="0">
                  <a:solidFill>
                    <a:srgbClr val="D1450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r"/>
              <a:r>
                <a:rPr lang="en-US" sz="788" dirty="0">
                  <a:solidFill>
                    <a:srgbClr val="D1450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r>
                <a:rPr lang="en-US" sz="788" dirty="0">
                  <a:solidFill>
                    <a:srgbClr val="333333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is licensed under </a:t>
              </a:r>
              <a:r>
                <a:rPr lang="en-US" sz="788" dirty="0">
                  <a:solidFill>
                    <a:srgbClr val="D1450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  <a:hlinkClick r:id="rId3"/>
                </a:rPr>
                <a:t>CC BY-SA 4.0               </a:t>
              </a:r>
              <a:r>
                <a:rPr lang="en-US" sz="788" dirty="0">
                  <a:solidFill>
                    <a:srgbClr val="D1450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endParaRPr lang="en-US" sz="788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C17F4CA-B6D7-CA1D-47C9-6749295F7738}"/>
                </a:ext>
              </a:extLst>
            </p:cNvPr>
            <p:cNvGrpSpPr/>
            <p:nvPr/>
          </p:nvGrpSpPr>
          <p:grpSpPr>
            <a:xfrm>
              <a:off x="8473830" y="6477000"/>
              <a:ext cx="457211" cy="152400"/>
              <a:chOff x="8367327" y="5943600"/>
              <a:chExt cx="685815" cy="22860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4C21366-4E09-35EC-391F-52F40E6D8C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4544" y="5943600"/>
                <a:ext cx="228598" cy="21294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6F0C052-6261-EE99-3EA2-78A3D8ED1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95927" y="5943600"/>
                <a:ext cx="252115" cy="228601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8B3265D-C523-BFCD-81CF-34F2F2DC3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7327" y="5943600"/>
                <a:ext cx="253828" cy="228601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7989035-1D23-2E67-0859-93E1E3F3B991}"/>
              </a:ext>
            </a:extLst>
          </p:cNvPr>
          <p:cNvSpPr txBox="1"/>
          <p:nvPr/>
        </p:nvSpPr>
        <p:spPr>
          <a:xfrm>
            <a:off x="28575" y="6477000"/>
            <a:ext cx="45815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Generated by David Rach </a:t>
            </a:r>
            <a:r>
              <a:rPr lang="en-US" sz="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with Bard, a large language model from Google AI.</a:t>
            </a:r>
          </a:p>
          <a:p>
            <a:r>
              <a:rPr lang="en-US" sz="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 Prompt: Lego person jumping into the Back to the Future </a:t>
            </a:r>
            <a:r>
              <a:rPr lang="en-US" sz="600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delorean</a:t>
            </a:r>
            <a:r>
              <a:rPr lang="en-US" sz="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. </a:t>
            </a:r>
            <a:endParaRPr lang="en-US" sz="600" dirty="0"/>
          </a:p>
        </p:txBody>
      </p:sp>
      <p:pic>
        <p:nvPicPr>
          <p:cNvPr id="12" name="Picture 11" descr="A toy car with a lego figure in the front&#10;&#10;Description automatically generated">
            <a:extLst>
              <a:ext uri="{FF2B5EF4-FFF2-40B4-BE49-F238E27FC236}">
                <a16:creationId xmlns:a16="http://schemas.microsoft.com/office/drawing/2014/main" id="{93263A68-9781-14B6-44A5-140975934A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002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590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FA5485-FB03-FDCF-0FBE-F9468ED2F6DA}"/>
              </a:ext>
            </a:extLst>
          </p:cNvPr>
          <p:cNvSpPr txBox="1"/>
          <p:nvPr/>
        </p:nvSpPr>
        <p:spPr>
          <a:xfrm>
            <a:off x="272143" y="228600"/>
            <a:ext cx="8839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Wait a second…. Vector…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662EA-FCBA-E8E2-66B4-E32D84AEF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" y="1143000"/>
            <a:ext cx="2667000" cy="271623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0C45D9B-D6EF-BC2F-A4AF-1A5913881F26}"/>
              </a:ext>
            </a:extLst>
          </p:cNvPr>
          <p:cNvSpPr/>
          <p:nvPr/>
        </p:nvSpPr>
        <p:spPr>
          <a:xfrm>
            <a:off x="2895600" y="2209800"/>
            <a:ext cx="4572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5AC142-D147-0DF7-F777-79B11C846C87}"/>
              </a:ext>
            </a:extLst>
          </p:cNvPr>
          <p:cNvSpPr/>
          <p:nvPr/>
        </p:nvSpPr>
        <p:spPr>
          <a:xfrm>
            <a:off x="3505200" y="1371600"/>
            <a:ext cx="2438400" cy="2209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550BEA-D3C3-EA4E-D731-94DEC7537F47}"/>
              </a:ext>
            </a:extLst>
          </p:cNvPr>
          <p:cNvSpPr/>
          <p:nvPr/>
        </p:nvSpPr>
        <p:spPr>
          <a:xfrm>
            <a:off x="6096000" y="2133600"/>
            <a:ext cx="4572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3DB96D-511E-857D-F148-111CC8270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563" y="1066800"/>
            <a:ext cx="2512437" cy="2476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D3F124-A30A-4A85-FCCD-F7749BC6D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810000"/>
            <a:ext cx="8090093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851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FA5485-FB03-FDCF-0FBE-F9468ED2F6DA}"/>
              </a:ext>
            </a:extLst>
          </p:cNvPr>
          <p:cNvSpPr txBox="1"/>
          <p:nvPr/>
        </p:nvSpPr>
        <p:spPr>
          <a:xfrm>
            <a:off x="272143" y="228600"/>
            <a:ext cx="8839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It’s not magic….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662EA-FCBA-E8E2-66B4-E32D84AEF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" y="1143000"/>
            <a:ext cx="2667000" cy="271623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0C45D9B-D6EF-BC2F-A4AF-1A5913881F26}"/>
              </a:ext>
            </a:extLst>
          </p:cNvPr>
          <p:cNvSpPr/>
          <p:nvPr/>
        </p:nvSpPr>
        <p:spPr>
          <a:xfrm>
            <a:off x="2895600" y="2209800"/>
            <a:ext cx="4572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5AC142-D147-0DF7-F777-79B11C846C87}"/>
              </a:ext>
            </a:extLst>
          </p:cNvPr>
          <p:cNvSpPr/>
          <p:nvPr/>
        </p:nvSpPr>
        <p:spPr>
          <a:xfrm>
            <a:off x="3505200" y="1371600"/>
            <a:ext cx="2438400" cy="2209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550BEA-D3C3-EA4E-D731-94DEC7537F47}"/>
              </a:ext>
            </a:extLst>
          </p:cNvPr>
          <p:cNvSpPr/>
          <p:nvPr/>
        </p:nvSpPr>
        <p:spPr>
          <a:xfrm>
            <a:off x="6096000" y="2133600"/>
            <a:ext cx="4572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3DB96D-511E-857D-F148-111CC8270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563" y="1066800"/>
            <a:ext cx="2512437" cy="2476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D3F124-A30A-4A85-FCCD-F7749BC6D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810000"/>
            <a:ext cx="8090093" cy="493819"/>
          </a:xfrm>
          <a:prstGeom prst="rect">
            <a:avLst/>
          </a:prstGeom>
        </p:spPr>
      </p:pic>
      <p:pic>
        <p:nvPicPr>
          <p:cNvPr id="5" name="Picture 4" descr="A rabbit in a hat with a rainbow&#10;&#10;Description automatically generated">
            <a:extLst>
              <a:ext uri="{FF2B5EF4-FFF2-40B4-BE49-F238E27FC236}">
                <a16:creationId xmlns:a16="http://schemas.microsoft.com/office/drawing/2014/main" id="{405EDA61-19D1-84A2-B736-E42543F14F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295400"/>
            <a:ext cx="2514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280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FA5485-FB03-FDCF-0FBE-F9468ED2F6DA}"/>
              </a:ext>
            </a:extLst>
          </p:cNvPr>
          <p:cNvSpPr txBox="1"/>
          <p:nvPr/>
        </p:nvSpPr>
        <p:spPr>
          <a:xfrm>
            <a:off x="272143" y="228600"/>
            <a:ext cx="8839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It’s math!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662EA-FCBA-E8E2-66B4-E32D84AEF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" y="1143000"/>
            <a:ext cx="2667000" cy="271623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0C45D9B-D6EF-BC2F-A4AF-1A5913881F26}"/>
              </a:ext>
            </a:extLst>
          </p:cNvPr>
          <p:cNvSpPr/>
          <p:nvPr/>
        </p:nvSpPr>
        <p:spPr>
          <a:xfrm>
            <a:off x="2895600" y="2209800"/>
            <a:ext cx="4572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5AC142-D147-0DF7-F777-79B11C846C87}"/>
              </a:ext>
            </a:extLst>
          </p:cNvPr>
          <p:cNvSpPr/>
          <p:nvPr/>
        </p:nvSpPr>
        <p:spPr>
          <a:xfrm>
            <a:off x="3505200" y="1371600"/>
            <a:ext cx="2438400" cy="2209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550BEA-D3C3-EA4E-D731-94DEC7537F47}"/>
              </a:ext>
            </a:extLst>
          </p:cNvPr>
          <p:cNvSpPr/>
          <p:nvPr/>
        </p:nvSpPr>
        <p:spPr>
          <a:xfrm>
            <a:off x="6096000" y="2133600"/>
            <a:ext cx="4572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3DB96D-511E-857D-F148-111CC8270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563" y="1066800"/>
            <a:ext cx="2512437" cy="2476545"/>
          </a:xfrm>
          <a:prstGeom prst="rect">
            <a:avLst/>
          </a:prstGeom>
        </p:spPr>
      </p:pic>
      <p:sp>
        <p:nvSpPr>
          <p:cNvPr id="14" name="AutoShape 2">
            <a:extLst>
              <a:ext uri="{FF2B5EF4-FFF2-40B4-BE49-F238E27FC236}">
                <a16:creationId xmlns:a16="http://schemas.microsoft.com/office/drawing/2014/main" id="{9DF60520-A976-834C-DFCA-0293C0AD23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647C1E-9DB4-290C-AC54-26768EF8B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1295400"/>
            <a:ext cx="2438400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C9E547-A8E3-402F-F6D3-F03DFEEF8543}"/>
              </a:ext>
            </a:extLst>
          </p:cNvPr>
          <p:cNvSpPr txBox="1"/>
          <p:nvPr/>
        </p:nvSpPr>
        <p:spPr>
          <a:xfrm>
            <a:off x="838200" y="4038600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1) Raw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F59BA3-A545-B24D-FF54-93740C2EF42E}"/>
              </a:ext>
            </a:extLst>
          </p:cNvPr>
          <p:cNvSpPr txBox="1"/>
          <p:nvPr/>
        </p:nvSpPr>
        <p:spPr>
          <a:xfrm>
            <a:off x="3886200" y="4038600"/>
            <a:ext cx="190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2) Linear Algebra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3852B4-BC7D-0B89-BBF7-C0AB2476D9AE}"/>
              </a:ext>
            </a:extLst>
          </p:cNvPr>
          <p:cNvSpPr txBox="1"/>
          <p:nvPr/>
        </p:nvSpPr>
        <p:spPr>
          <a:xfrm>
            <a:off x="7086600" y="4038600"/>
            <a:ext cx="1943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3) Unmixed Data </a:t>
            </a:r>
          </a:p>
        </p:txBody>
      </p:sp>
    </p:spTree>
    <p:extLst>
      <p:ext uri="{BB962C8B-B14F-4D97-AF65-F5344CB8AC3E}">
        <p14:creationId xmlns:p14="http://schemas.microsoft.com/office/powerpoint/2010/main" val="34752765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FA5485-FB03-FDCF-0FBE-F9468ED2F6DA}"/>
              </a:ext>
            </a:extLst>
          </p:cNvPr>
          <p:cNvSpPr txBox="1"/>
          <p:nvPr/>
        </p:nvSpPr>
        <p:spPr>
          <a:xfrm>
            <a:off x="272143" y="228600"/>
            <a:ext cx="8839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It’s math!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662EA-FCBA-E8E2-66B4-E32D84AEF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" y="1143000"/>
            <a:ext cx="2667000" cy="271623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0C45D9B-D6EF-BC2F-A4AF-1A5913881F26}"/>
              </a:ext>
            </a:extLst>
          </p:cNvPr>
          <p:cNvSpPr/>
          <p:nvPr/>
        </p:nvSpPr>
        <p:spPr>
          <a:xfrm>
            <a:off x="2895600" y="2209800"/>
            <a:ext cx="4572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5AC142-D147-0DF7-F777-79B11C846C87}"/>
              </a:ext>
            </a:extLst>
          </p:cNvPr>
          <p:cNvSpPr/>
          <p:nvPr/>
        </p:nvSpPr>
        <p:spPr>
          <a:xfrm>
            <a:off x="3505200" y="1371600"/>
            <a:ext cx="2438400" cy="2209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550BEA-D3C3-EA4E-D731-94DEC7537F47}"/>
              </a:ext>
            </a:extLst>
          </p:cNvPr>
          <p:cNvSpPr/>
          <p:nvPr/>
        </p:nvSpPr>
        <p:spPr>
          <a:xfrm>
            <a:off x="6096000" y="2133600"/>
            <a:ext cx="4572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3DB96D-511E-857D-F148-111CC8270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563" y="1066800"/>
            <a:ext cx="2512437" cy="2476545"/>
          </a:xfrm>
          <a:prstGeom prst="rect">
            <a:avLst/>
          </a:prstGeom>
        </p:spPr>
      </p:pic>
      <p:sp>
        <p:nvSpPr>
          <p:cNvPr id="14" name="AutoShape 2">
            <a:extLst>
              <a:ext uri="{FF2B5EF4-FFF2-40B4-BE49-F238E27FC236}">
                <a16:creationId xmlns:a16="http://schemas.microsoft.com/office/drawing/2014/main" id="{9DF60520-A976-834C-DFCA-0293C0AD23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647C1E-9DB4-290C-AC54-26768EF8B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1295400"/>
            <a:ext cx="2438400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C9E547-A8E3-402F-F6D3-F03DFEEF8543}"/>
              </a:ext>
            </a:extLst>
          </p:cNvPr>
          <p:cNvSpPr txBox="1"/>
          <p:nvPr/>
        </p:nvSpPr>
        <p:spPr>
          <a:xfrm>
            <a:off x="838200" y="4038600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1) Raw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F59BA3-A545-B24D-FF54-93740C2EF42E}"/>
              </a:ext>
            </a:extLst>
          </p:cNvPr>
          <p:cNvSpPr txBox="1"/>
          <p:nvPr/>
        </p:nvSpPr>
        <p:spPr>
          <a:xfrm>
            <a:off x="3886200" y="4038600"/>
            <a:ext cx="190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2) Linear Algebra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3852B4-BC7D-0B89-BBF7-C0AB2476D9AE}"/>
              </a:ext>
            </a:extLst>
          </p:cNvPr>
          <p:cNvSpPr txBox="1"/>
          <p:nvPr/>
        </p:nvSpPr>
        <p:spPr>
          <a:xfrm>
            <a:off x="7086600" y="4038600"/>
            <a:ext cx="1943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3) Unmixed Data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3AA68-8A3F-A6E3-065C-F29426662258}"/>
              </a:ext>
            </a:extLst>
          </p:cNvPr>
          <p:cNvSpPr txBox="1"/>
          <p:nvPr/>
        </p:nvSpPr>
        <p:spPr>
          <a:xfrm>
            <a:off x="762000" y="5257800"/>
            <a:ext cx="7696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Which for biologist might as well be magic</a:t>
            </a:r>
          </a:p>
        </p:txBody>
      </p:sp>
    </p:spTree>
    <p:extLst>
      <p:ext uri="{BB962C8B-B14F-4D97-AF65-F5344CB8AC3E}">
        <p14:creationId xmlns:p14="http://schemas.microsoft.com/office/powerpoint/2010/main" val="20206299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7B44629-48FB-134C-746F-7DA4D09C5EF6}"/>
              </a:ext>
            </a:extLst>
          </p:cNvPr>
          <p:cNvSpPr/>
          <p:nvPr/>
        </p:nvSpPr>
        <p:spPr>
          <a:xfrm>
            <a:off x="1905770" y="2434251"/>
            <a:ext cx="1077576" cy="10073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2B5999-65CA-4C5C-9770-A737A6466032}"/>
              </a:ext>
            </a:extLst>
          </p:cNvPr>
          <p:cNvSpPr/>
          <p:nvPr/>
        </p:nvSpPr>
        <p:spPr>
          <a:xfrm>
            <a:off x="2983346" y="2434251"/>
            <a:ext cx="1093739" cy="100739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2ACE0D3-CB7D-3D54-1323-67F873710BB3}"/>
              </a:ext>
            </a:extLst>
          </p:cNvPr>
          <p:cNvSpPr/>
          <p:nvPr/>
        </p:nvSpPr>
        <p:spPr>
          <a:xfrm>
            <a:off x="5138497" y="2434251"/>
            <a:ext cx="1023697" cy="99474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0089ED1-0595-A71A-E523-D2FB679F91C7}"/>
              </a:ext>
            </a:extLst>
          </p:cNvPr>
          <p:cNvSpPr/>
          <p:nvPr/>
        </p:nvSpPr>
        <p:spPr>
          <a:xfrm>
            <a:off x="4114800" y="2434251"/>
            <a:ext cx="1023697" cy="99474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B75AB1F-9E0B-CCE8-4ED4-711635B83248}"/>
              </a:ext>
            </a:extLst>
          </p:cNvPr>
          <p:cNvSpPr/>
          <p:nvPr/>
        </p:nvSpPr>
        <p:spPr>
          <a:xfrm>
            <a:off x="6216073" y="2434251"/>
            <a:ext cx="1023697" cy="9947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70328B-39B4-EBE5-698B-84E8D9527169}"/>
              </a:ext>
            </a:extLst>
          </p:cNvPr>
          <p:cNvSpPr txBox="1"/>
          <p:nvPr/>
        </p:nvSpPr>
        <p:spPr>
          <a:xfrm>
            <a:off x="2034310" y="3577251"/>
            <a:ext cx="862061" cy="646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208CA3-12A2-D088-8D2A-6E45A23EEAFD}"/>
              </a:ext>
            </a:extLst>
          </p:cNvPr>
          <p:cNvSpPr txBox="1"/>
          <p:nvPr/>
        </p:nvSpPr>
        <p:spPr>
          <a:xfrm>
            <a:off x="3101110" y="3577251"/>
            <a:ext cx="862061" cy="646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6F2F2A-3D63-301D-F7D2-BEFECEDD9F45}"/>
              </a:ext>
            </a:extLst>
          </p:cNvPr>
          <p:cNvSpPr txBox="1"/>
          <p:nvPr/>
        </p:nvSpPr>
        <p:spPr>
          <a:xfrm>
            <a:off x="4191769" y="3577251"/>
            <a:ext cx="862061" cy="646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0C826E-2E06-FFD0-DD4F-64D7389A8743}"/>
              </a:ext>
            </a:extLst>
          </p:cNvPr>
          <p:cNvSpPr txBox="1"/>
          <p:nvPr/>
        </p:nvSpPr>
        <p:spPr>
          <a:xfrm>
            <a:off x="5234710" y="3577251"/>
            <a:ext cx="862061" cy="646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F1FB227-8930-3DC1-C3B9-FAE973A247A6}"/>
              </a:ext>
            </a:extLst>
          </p:cNvPr>
          <p:cNvSpPr txBox="1"/>
          <p:nvPr/>
        </p:nvSpPr>
        <p:spPr>
          <a:xfrm>
            <a:off x="6301510" y="3577251"/>
            <a:ext cx="862061" cy="646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29DC9C-F512-EB74-54B4-5C7AF9492235}"/>
              </a:ext>
            </a:extLst>
          </p:cNvPr>
          <p:cNvSpPr txBox="1"/>
          <p:nvPr/>
        </p:nvSpPr>
        <p:spPr>
          <a:xfrm>
            <a:off x="914400" y="30480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 lets try to demystify some of underlying math</a:t>
            </a:r>
          </a:p>
        </p:txBody>
      </p:sp>
    </p:spTree>
    <p:extLst>
      <p:ext uri="{BB962C8B-B14F-4D97-AF65-F5344CB8AC3E}">
        <p14:creationId xmlns:p14="http://schemas.microsoft.com/office/powerpoint/2010/main" val="29171749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2286000" y="152400"/>
            <a:ext cx="46405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two-detector vector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2ACE0D3-CB7D-3D54-1323-67F873710BB3}"/>
              </a:ext>
            </a:extLst>
          </p:cNvPr>
          <p:cNvSpPr/>
          <p:nvPr/>
        </p:nvSpPr>
        <p:spPr>
          <a:xfrm>
            <a:off x="1480897" y="2819400"/>
            <a:ext cx="1023697" cy="99474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0089ED1-0595-A71A-E523-D2FB679F91C7}"/>
              </a:ext>
            </a:extLst>
          </p:cNvPr>
          <p:cNvSpPr/>
          <p:nvPr/>
        </p:nvSpPr>
        <p:spPr>
          <a:xfrm>
            <a:off x="457200" y="2819400"/>
            <a:ext cx="1023697" cy="99474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6F2F2A-3D63-301D-F7D2-BEFECEDD9F45}"/>
              </a:ext>
            </a:extLst>
          </p:cNvPr>
          <p:cNvSpPr txBox="1"/>
          <p:nvPr/>
        </p:nvSpPr>
        <p:spPr>
          <a:xfrm>
            <a:off x="534169" y="3962400"/>
            <a:ext cx="862061" cy="646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0C826E-2E06-FFD0-DD4F-64D7389A8743}"/>
              </a:ext>
            </a:extLst>
          </p:cNvPr>
          <p:cNvSpPr txBox="1"/>
          <p:nvPr/>
        </p:nvSpPr>
        <p:spPr>
          <a:xfrm>
            <a:off x="1577110" y="3962400"/>
            <a:ext cx="862061" cy="646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90F5A-843B-FAE4-A97B-3ADC5C089513}"/>
              </a:ext>
            </a:extLst>
          </p:cNvPr>
          <p:cNvSpPr/>
          <p:nvPr/>
        </p:nvSpPr>
        <p:spPr>
          <a:xfrm>
            <a:off x="4876800" y="2819400"/>
            <a:ext cx="1023697" cy="99474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D5F00C-9355-5968-9BB9-50BF40927812}"/>
              </a:ext>
            </a:extLst>
          </p:cNvPr>
          <p:cNvSpPr/>
          <p:nvPr/>
        </p:nvSpPr>
        <p:spPr>
          <a:xfrm>
            <a:off x="3853103" y="2819400"/>
            <a:ext cx="1023697" cy="99474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0C3B66-ED93-6475-96C1-E4BCC54A04C3}"/>
              </a:ext>
            </a:extLst>
          </p:cNvPr>
          <p:cNvSpPr txBox="1"/>
          <p:nvPr/>
        </p:nvSpPr>
        <p:spPr>
          <a:xfrm>
            <a:off x="3930072" y="3962400"/>
            <a:ext cx="862061" cy="646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A4DCFF-7ACD-B6DC-4EA6-B4DAD82404E9}"/>
              </a:ext>
            </a:extLst>
          </p:cNvPr>
          <p:cNvSpPr txBox="1"/>
          <p:nvPr/>
        </p:nvSpPr>
        <p:spPr>
          <a:xfrm>
            <a:off x="4973013" y="3962400"/>
            <a:ext cx="862061" cy="646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FF4F86-638F-017B-DFBA-F1B3C998B77D}"/>
              </a:ext>
            </a:extLst>
          </p:cNvPr>
          <p:cNvSpPr/>
          <p:nvPr/>
        </p:nvSpPr>
        <p:spPr>
          <a:xfrm>
            <a:off x="7881697" y="2819400"/>
            <a:ext cx="1023697" cy="99474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1F378-874F-D2EB-55FD-1A94F1C450A9}"/>
              </a:ext>
            </a:extLst>
          </p:cNvPr>
          <p:cNvSpPr/>
          <p:nvPr/>
        </p:nvSpPr>
        <p:spPr>
          <a:xfrm>
            <a:off x="6858000" y="2819400"/>
            <a:ext cx="1023697" cy="99474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92302-8A08-7ED1-6081-1D02C1CEC591}"/>
              </a:ext>
            </a:extLst>
          </p:cNvPr>
          <p:cNvSpPr txBox="1"/>
          <p:nvPr/>
        </p:nvSpPr>
        <p:spPr>
          <a:xfrm>
            <a:off x="6934969" y="3962400"/>
            <a:ext cx="862061" cy="646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DA26A-30C9-1FB0-7245-42DF1D25CD4A}"/>
              </a:ext>
            </a:extLst>
          </p:cNvPr>
          <p:cNvSpPr txBox="1"/>
          <p:nvPr/>
        </p:nvSpPr>
        <p:spPr>
          <a:xfrm>
            <a:off x="7977910" y="3962400"/>
            <a:ext cx="862061" cy="646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F4A70C-90EB-B544-6C29-C27B5A480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7800"/>
            <a:ext cx="1164020" cy="8901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48D559-F437-2A2A-2D9E-16864011BC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13" t="41727" r="18946"/>
          <a:stretch/>
        </p:blipFill>
        <p:spPr>
          <a:xfrm>
            <a:off x="3886200" y="1371600"/>
            <a:ext cx="1812916" cy="8387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F4D5E01-A1D6-7C9E-5FA7-9F2AFB333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222" y="1143000"/>
            <a:ext cx="1620356" cy="12192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D45D1F3-EC0C-7918-3886-E2C6301AB280}"/>
              </a:ext>
            </a:extLst>
          </p:cNvPr>
          <p:cNvSpPr txBox="1"/>
          <p:nvPr/>
        </p:nvSpPr>
        <p:spPr>
          <a:xfrm>
            <a:off x="2667000" y="3013501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AC7374-0411-3ACE-887D-54618994968F}"/>
              </a:ext>
            </a:extLst>
          </p:cNvPr>
          <p:cNvSpPr txBox="1"/>
          <p:nvPr/>
        </p:nvSpPr>
        <p:spPr>
          <a:xfrm>
            <a:off x="6019800" y="2971800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845431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6633D0-A93E-7B2A-8EC7-0A8AE282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1591887" cy="2606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35B15E-55C5-D7C7-455A-7AA244ECA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600200"/>
            <a:ext cx="1546271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73A406-D4C1-0B23-6C24-A2967C6C7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1371600"/>
            <a:ext cx="1600200" cy="28558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2253B3-985F-D26E-8B93-6741E217E655}"/>
              </a:ext>
            </a:extLst>
          </p:cNvPr>
          <p:cNvSpPr/>
          <p:nvPr/>
        </p:nvSpPr>
        <p:spPr>
          <a:xfrm>
            <a:off x="3200400" y="2590800"/>
            <a:ext cx="7620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7DC8C5-9ECA-17CE-D225-777BCDACEC23}"/>
              </a:ext>
            </a:extLst>
          </p:cNvPr>
          <p:cNvSpPr/>
          <p:nvPr/>
        </p:nvSpPr>
        <p:spPr>
          <a:xfrm>
            <a:off x="6553200" y="2514600"/>
            <a:ext cx="7620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E51A0-C008-74C6-51A5-2E98A6AF3134}"/>
              </a:ext>
            </a:extLst>
          </p:cNvPr>
          <p:cNvSpPr txBox="1"/>
          <p:nvPr/>
        </p:nvSpPr>
        <p:spPr>
          <a:xfrm>
            <a:off x="2133600" y="2743200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E8889C-F9D8-B4D4-BB57-0078C41CE120}"/>
              </a:ext>
            </a:extLst>
          </p:cNvPr>
          <p:cNvSpPr txBox="1"/>
          <p:nvPr/>
        </p:nvSpPr>
        <p:spPr>
          <a:xfrm>
            <a:off x="5715000" y="2743200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C379F2-3169-D095-C85D-2B5174CC8088}"/>
              </a:ext>
            </a:extLst>
          </p:cNvPr>
          <p:cNvSpPr txBox="1"/>
          <p:nvPr/>
        </p:nvSpPr>
        <p:spPr>
          <a:xfrm>
            <a:off x="914400" y="228600"/>
            <a:ext cx="7315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Finding a linear combination of Blue and Green that gives us the total</a:t>
            </a:r>
          </a:p>
        </p:txBody>
      </p:sp>
    </p:spTree>
    <p:extLst>
      <p:ext uri="{BB962C8B-B14F-4D97-AF65-F5344CB8AC3E}">
        <p14:creationId xmlns:p14="http://schemas.microsoft.com/office/powerpoint/2010/main" val="32955241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6633D0-A93E-7B2A-8EC7-0A8AE282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1591887" cy="2606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35B15E-55C5-D7C7-455A-7AA244ECA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600200"/>
            <a:ext cx="1546271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73A406-D4C1-0B23-6C24-A2967C6C7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1371600"/>
            <a:ext cx="1600200" cy="28558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2253B3-985F-D26E-8B93-6741E217E655}"/>
              </a:ext>
            </a:extLst>
          </p:cNvPr>
          <p:cNvSpPr/>
          <p:nvPr/>
        </p:nvSpPr>
        <p:spPr>
          <a:xfrm>
            <a:off x="3200400" y="2590800"/>
            <a:ext cx="7620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7DC8C5-9ECA-17CE-D225-777BCDACEC23}"/>
              </a:ext>
            </a:extLst>
          </p:cNvPr>
          <p:cNvSpPr/>
          <p:nvPr/>
        </p:nvSpPr>
        <p:spPr>
          <a:xfrm>
            <a:off x="6553200" y="2514600"/>
            <a:ext cx="7620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E51A0-C008-74C6-51A5-2E98A6AF3134}"/>
              </a:ext>
            </a:extLst>
          </p:cNvPr>
          <p:cNvSpPr txBox="1"/>
          <p:nvPr/>
        </p:nvSpPr>
        <p:spPr>
          <a:xfrm>
            <a:off x="2133600" y="2743200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E8889C-F9D8-B4D4-BB57-0078C41CE120}"/>
              </a:ext>
            </a:extLst>
          </p:cNvPr>
          <p:cNvSpPr txBox="1"/>
          <p:nvPr/>
        </p:nvSpPr>
        <p:spPr>
          <a:xfrm>
            <a:off x="5715000" y="2743200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C379F2-3169-D095-C85D-2B5174CC8088}"/>
              </a:ext>
            </a:extLst>
          </p:cNvPr>
          <p:cNvSpPr txBox="1"/>
          <p:nvPr/>
        </p:nvSpPr>
        <p:spPr>
          <a:xfrm>
            <a:off x="914400" y="228600"/>
            <a:ext cx="7315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Finding a linear combination of Blue and Green that gives us the total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BB470-C767-544B-8C39-EB204DDA22D0}"/>
              </a:ext>
            </a:extLst>
          </p:cNvPr>
          <p:cNvSpPr txBox="1"/>
          <p:nvPr/>
        </p:nvSpPr>
        <p:spPr>
          <a:xfrm>
            <a:off x="3429000" y="2958626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270871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6633D0-A93E-7B2A-8EC7-0A8AE282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1591887" cy="2606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35B15E-55C5-D7C7-455A-7AA244ECA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600200"/>
            <a:ext cx="1546271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73A406-D4C1-0B23-6C24-A2967C6C7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1371600"/>
            <a:ext cx="1600200" cy="28558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2253B3-985F-D26E-8B93-6741E217E655}"/>
              </a:ext>
            </a:extLst>
          </p:cNvPr>
          <p:cNvSpPr/>
          <p:nvPr/>
        </p:nvSpPr>
        <p:spPr>
          <a:xfrm>
            <a:off x="3200400" y="2590800"/>
            <a:ext cx="7620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7DC8C5-9ECA-17CE-D225-777BCDACEC23}"/>
              </a:ext>
            </a:extLst>
          </p:cNvPr>
          <p:cNvSpPr/>
          <p:nvPr/>
        </p:nvSpPr>
        <p:spPr>
          <a:xfrm>
            <a:off x="6553200" y="2514600"/>
            <a:ext cx="7620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E51A0-C008-74C6-51A5-2E98A6AF3134}"/>
              </a:ext>
            </a:extLst>
          </p:cNvPr>
          <p:cNvSpPr txBox="1"/>
          <p:nvPr/>
        </p:nvSpPr>
        <p:spPr>
          <a:xfrm>
            <a:off x="2133600" y="2743200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E8889C-F9D8-B4D4-BB57-0078C41CE120}"/>
              </a:ext>
            </a:extLst>
          </p:cNvPr>
          <p:cNvSpPr txBox="1"/>
          <p:nvPr/>
        </p:nvSpPr>
        <p:spPr>
          <a:xfrm>
            <a:off x="5715000" y="2743200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C379F2-3169-D095-C85D-2B5174CC8088}"/>
              </a:ext>
            </a:extLst>
          </p:cNvPr>
          <p:cNvSpPr txBox="1"/>
          <p:nvPr/>
        </p:nvSpPr>
        <p:spPr>
          <a:xfrm>
            <a:off x="914400" y="228600"/>
            <a:ext cx="7315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Finding a linear combination of Blue and Green that gives us the total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BB470-C767-544B-8C39-EB204DDA22D0}"/>
              </a:ext>
            </a:extLst>
          </p:cNvPr>
          <p:cNvSpPr txBox="1"/>
          <p:nvPr/>
        </p:nvSpPr>
        <p:spPr>
          <a:xfrm>
            <a:off x="3429000" y="2958626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6C123-F9CD-5716-FF0B-AD3CD3F3DFAF}"/>
              </a:ext>
            </a:extLst>
          </p:cNvPr>
          <p:cNvSpPr txBox="1"/>
          <p:nvPr/>
        </p:nvSpPr>
        <p:spPr>
          <a:xfrm>
            <a:off x="6781800" y="28194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84856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2286000" y="152400"/>
            <a:ext cx="46405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Viewed differently: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EEEE90-3563-0892-908C-60AB3D6D664F}"/>
              </a:ext>
            </a:extLst>
          </p:cNvPr>
          <p:cNvSpPr/>
          <p:nvPr/>
        </p:nvSpPr>
        <p:spPr>
          <a:xfrm>
            <a:off x="914400" y="1600200"/>
            <a:ext cx="4572000" cy="4572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BEB152-5A5F-F419-91D1-AB1A6ABDDEE5}"/>
              </a:ext>
            </a:extLst>
          </p:cNvPr>
          <p:cNvSpPr/>
          <p:nvPr/>
        </p:nvSpPr>
        <p:spPr>
          <a:xfrm>
            <a:off x="304800" y="1600200"/>
            <a:ext cx="457200" cy="4576149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934222-8C2E-BD2F-047C-27037E2815D9}"/>
              </a:ext>
            </a:extLst>
          </p:cNvPr>
          <p:cNvSpPr/>
          <p:nvPr/>
        </p:nvSpPr>
        <p:spPr>
          <a:xfrm>
            <a:off x="914400" y="6248400"/>
            <a:ext cx="4572000" cy="42117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B7E172-0892-301A-0492-8D0A18F9571A}"/>
              </a:ext>
            </a:extLst>
          </p:cNvPr>
          <p:cNvCxnSpPr/>
          <p:nvPr/>
        </p:nvCxnSpPr>
        <p:spPr>
          <a:xfrm flipV="1">
            <a:off x="914400" y="2590800"/>
            <a:ext cx="2743200" cy="35814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4DB091A-0D8D-A1A8-C953-626D1D538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55734"/>
            <a:ext cx="1066800" cy="17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11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1300</TotalTime>
  <Words>2218</Words>
  <Application>Microsoft Office PowerPoint</Application>
  <PresentationFormat>On-screen Show (4:3)</PresentationFormat>
  <Paragraphs>583</Paragraphs>
  <Slides>115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3" baseType="lpstr">
      <vt:lpstr>Aptos</vt:lpstr>
      <vt:lpstr>Aptos Display</vt:lpstr>
      <vt:lpstr>Arial</vt:lpstr>
      <vt:lpstr>Google Sans</vt:lpstr>
      <vt:lpstr>Gotham SSm 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Rach, David</dc:creator>
  <cp:lastModifiedBy>Rach, David</cp:lastModifiedBy>
  <cp:revision>67</cp:revision>
  <dcterms:created xsi:type="dcterms:W3CDTF">2024-04-15T17:51:44Z</dcterms:created>
  <dcterms:modified xsi:type="dcterms:W3CDTF">2025-06-08T22:09:51Z</dcterms:modified>
</cp:coreProperties>
</file>